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12.xml" ContentType="application/vnd.openxmlformats-officedocument.presentationml.notesSlid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711" r:id="rId2"/>
    <p:sldMasterId id="2147483723" r:id="rId3"/>
    <p:sldMasterId id="2147483735" r:id="rId4"/>
  </p:sldMasterIdLst>
  <p:notesMasterIdLst>
    <p:notesMasterId r:id="rId53"/>
  </p:notesMasterIdLst>
  <p:handoutMasterIdLst>
    <p:handoutMasterId r:id="rId54"/>
  </p:handoutMasterIdLst>
  <p:sldIdLst>
    <p:sldId id="277" r:id="rId5"/>
    <p:sldId id="372" r:id="rId6"/>
    <p:sldId id="371" r:id="rId7"/>
    <p:sldId id="278" r:id="rId8"/>
    <p:sldId id="320" r:id="rId9"/>
    <p:sldId id="373" r:id="rId10"/>
    <p:sldId id="261" r:id="rId11"/>
    <p:sldId id="262" r:id="rId12"/>
    <p:sldId id="263" r:id="rId13"/>
    <p:sldId id="321" r:id="rId14"/>
    <p:sldId id="322" r:id="rId15"/>
    <p:sldId id="279" r:id="rId16"/>
    <p:sldId id="341" r:id="rId17"/>
    <p:sldId id="267" r:id="rId18"/>
    <p:sldId id="268" r:id="rId19"/>
    <p:sldId id="269" r:id="rId20"/>
    <p:sldId id="323" r:id="rId21"/>
    <p:sldId id="324" r:id="rId22"/>
    <p:sldId id="350" r:id="rId23"/>
    <p:sldId id="351" r:id="rId24"/>
    <p:sldId id="349" r:id="rId25"/>
    <p:sldId id="325" r:id="rId26"/>
    <p:sldId id="326" r:id="rId27"/>
    <p:sldId id="327" r:id="rId28"/>
    <p:sldId id="363" r:id="rId29"/>
    <p:sldId id="364" r:id="rId30"/>
    <p:sldId id="328" r:id="rId31"/>
    <p:sldId id="329" r:id="rId32"/>
    <p:sldId id="310" r:id="rId33"/>
    <p:sldId id="334" r:id="rId34"/>
    <p:sldId id="330" r:id="rId35"/>
    <p:sldId id="337" r:id="rId36"/>
    <p:sldId id="302" r:id="rId37"/>
    <p:sldId id="306" r:id="rId38"/>
    <p:sldId id="307" r:id="rId39"/>
    <p:sldId id="308" r:id="rId40"/>
    <p:sldId id="358" r:id="rId41"/>
    <p:sldId id="359" r:id="rId42"/>
    <p:sldId id="340" r:id="rId43"/>
    <p:sldId id="343" r:id="rId44"/>
    <p:sldId id="345" r:id="rId45"/>
    <p:sldId id="317" r:id="rId46"/>
    <p:sldId id="362" r:id="rId47"/>
    <p:sldId id="365" r:id="rId48"/>
    <p:sldId id="366" r:id="rId49"/>
    <p:sldId id="309" r:id="rId50"/>
    <p:sldId id="369" r:id="rId51"/>
    <p:sldId id="368" r:id="rId52"/>
  </p:sldIdLst>
  <p:sldSz cx="9144000" cy="6858000" type="screen4x3"/>
  <p:notesSz cx="6858000" cy="9144000"/>
  <p:defaultTextStyle>
    <a:defPPr>
      <a:defRPr lang="it-IT"/>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clrMru>
    <a:srgbClr val="00CC66"/>
    <a:srgbClr val="CC0000"/>
    <a:srgbClr val="FFFF00"/>
    <a:srgbClr val="000099"/>
    <a:srgbClr val="000000"/>
    <a:srgbClr val="996633"/>
    <a:srgbClr val="CC9900"/>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09" autoAdjust="0"/>
    <p:restoredTop sz="94444" autoAdjust="0"/>
  </p:normalViewPr>
  <p:slideViewPr>
    <p:cSldViewPr>
      <p:cViewPr>
        <p:scale>
          <a:sx n="60" d="100"/>
          <a:sy n="60" d="100"/>
        </p:scale>
        <p:origin x="-1092" y="-312"/>
      </p:cViewPr>
      <p:guideLst>
        <p:guide orient="horz" pos="2160"/>
        <p:guide pos="2880"/>
      </p:guideLst>
    </p:cSldViewPr>
  </p:slideViewPr>
  <p:outlineViewPr>
    <p:cViewPr>
      <p:scale>
        <a:sx n="33" d="100"/>
        <a:sy n="33" d="100"/>
      </p:scale>
      <p:origin x="0" y="60"/>
    </p:cViewPr>
  </p:outlineViewPr>
  <p:notesTextViewPr>
    <p:cViewPr>
      <p:scale>
        <a:sx n="100" d="100"/>
        <a:sy n="100" d="100"/>
      </p:scale>
      <p:origin x="0" y="0"/>
    </p:cViewPr>
  </p:notesTextViewPr>
  <p:sorterViewPr>
    <p:cViewPr>
      <p:scale>
        <a:sx n="100" d="100"/>
        <a:sy n="100" d="100"/>
      </p:scale>
      <p:origin x="0" y="11652"/>
    </p:cViewPr>
  </p:sorterViewPr>
  <p:notesViewPr>
    <p:cSldViewPr>
      <p:cViewPr varScale="1">
        <p:scale>
          <a:sx n="57" d="100"/>
          <a:sy n="57" d="100"/>
        </p:scale>
        <p:origin x="-2814"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it-IT"/>
          </a:p>
        </p:txBody>
      </p:sp>
      <p:sp>
        <p:nvSpPr>
          <p:cNvPr id="3" name="Segnaposto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DAE2F09B-56B5-4515-B664-8794C14A1DF3}" type="datetimeFigureOut">
              <a:rPr lang="it-IT"/>
              <a:pPr>
                <a:defRPr/>
              </a:pPr>
              <a:t>30/07/2015</a:t>
            </a:fld>
            <a:endParaRPr lang="it-IT"/>
          </a:p>
        </p:txBody>
      </p:sp>
      <p:sp>
        <p:nvSpPr>
          <p:cNvPr id="4" name="Segnaposto piè di pa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r>
              <a:rPr lang="it-IT"/>
              <a:t>LA SCUOLA PER EXPO 2015</a:t>
            </a:r>
          </a:p>
        </p:txBody>
      </p:sp>
      <p:sp>
        <p:nvSpPr>
          <p:cNvPr id="5" name="Segnaposto numero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BCF0D656-B39D-4503-B3DD-861FBF0F1EB8}" type="slidenum">
              <a:rPr lang="it-IT"/>
              <a:pPr>
                <a:defRPr/>
              </a:pPr>
              <a:t>‹N›</a:t>
            </a:fld>
            <a:endParaRPr lang="it-IT"/>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AA7059D5-C09A-4085-9F0E-F60A00C09B7E}" type="datetimeFigureOut">
              <a:rPr lang="it-IT"/>
              <a:pPr>
                <a:defRPr/>
              </a:pPr>
              <a:t>30/07/2015</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noProof="0" smtClean="0"/>
              <a:t>Fare clic per modificare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endParaRPr lang="it-IT" noProof="0"/>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r>
              <a:rPr lang="it-IT"/>
              <a:t>LA SCUOLA PER EXPO 2015</a:t>
            </a:r>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8129CBB6-63A0-4615-8555-773E44B18552}" type="slidenum">
              <a:rPr lang="it-IT"/>
              <a:pPr>
                <a:defRPr/>
              </a:pPr>
              <a:t>‹N›</a:t>
            </a:fld>
            <a:endParaRPr lang="it-IT"/>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egnaposto immagine diapositiva 1"/>
          <p:cNvSpPr>
            <a:spLocks noGrp="1" noRot="1" noChangeAspect="1"/>
          </p:cNvSpPr>
          <p:nvPr>
            <p:ph type="sldImg"/>
          </p:nvPr>
        </p:nvSpPr>
        <p:spPr bwMode="auto">
          <a:noFill/>
          <a:ln>
            <a:solidFill>
              <a:srgbClr val="000000"/>
            </a:solidFill>
            <a:miter lim="800000"/>
            <a:headEnd/>
            <a:tailEnd/>
          </a:ln>
        </p:spPr>
      </p:sp>
      <p:sp>
        <p:nvSpPr>
          <p:cNvPr id="55298"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16387"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591008A-E44A-4EEC-9481-F72E71F5DDCE}" type="slidenum">
              <a:rPr lang="it-IT"/>
              <a:pPr fontAlgn="base">
                <a:spcBef>
                  <a:spcPct val="0"/>
                </a:spcBef>
                <a:spcAft>
                  <a:spcPct val="0"/>
                </a:spcAft>
                <a:defRPr/>
              </a:pPr>
              <a:t>1</a:t>
            </a:fld>
            <a:endParaRPr lang="it-IT"/>
          </a:p>
        </p:txBody>
      </p:sp>
      <p:sp>
        <p:nvSpPr>
          <p:cNvPr id="16388"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egnaposto immagine diapositiva 1"/>
          <p:cNvSpPr>
            <a:spLocks noGrp="1" noRot="1" noChangeAspect="1"/>
          </p:cNvSpPr>
          <p:nvPr>
            <p:ph type="sldImg"/>
          </p:nvPr>
        </p:nvSpPr>
        <p:spPr bwMode="auto">
          <a:noFill/>
          <a:ln>
            <a:solidFill>
              <a:srgbClr val="000000"/>
            </a:solidFill>
            <a:miter lim="800000"/>
            <a:headEnd/>
            <a:tailEnd/>
          </a:ln>
        </p:spPr>
      </p:sp>
      <p:sp>
        <p:nvSpPr>
          <p:cNvPr id="59394"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18435"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7BD2D47-9607-4FEA-8071-64490E857EDD}" type="slidenum">
              <a:rPr lang="it-IT"/>
              <a:pPr fontAlgn="base">
                <a:spcBef>
                  <a:spcPct val="0"/>
                </a:spcBef>
                <a:spcAft>
                  <a:spcPct val="0"/>
                </a:spcAft>
                <a:defRPr/>
              </a:pPr>
              <a:t>4</a:t>
            </a:fld>
            <a:endParaRPr lang="it-IT"/>
          </a:p>
        </p:txBody>
      </p:sp>
      <p:sp>
        <p:nvSpPr>
          <p:cNvPr id="18436"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76131"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22531" name="Segnaposto numero diapositiva 3"/>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AD18513C-4660-48C2-B53D-F6C8C0549EC5}" type="slidenum">
              <a:rPr lang="it-IT" sz="1200">
                <a:latin typeface="+mn-lt"/>
              </a:rPr>
              <a:pPr algn="r">
                <a:defRPr/>
              </a:pPr>
              <a:t>6</a:t>
            </a:fld>
            <a:endParaRPr lang="it-IT" sz="1200">
              <a:latin typeface="+mn-lt"/>
            </a:endParaRPr>
          </a:p>
        </p:txBody>
      </p:sp>
      <p:sp>
        <p:nvSpPr>
          <p:cNvPr id="22532" name="Segnaposto piè di pagina 4"/>
          <p:cNvSpPr txBox="1">
            <a:spLocks noGrp="1"/>
          </p:cNvSpPr>
          <p:nvPr/>
        </p:nvSpPr>
        <p:spPr bwMode="auto">
          <a:xfrm>
            <a:off x="0" y="8685213"/>
            <a:ext cx="2971800" cy="457200"/>
          </a:xfrm>
          <a:prstGeom prst="rect">
            <a:avLst/>
          </a:prstGeom>
          <a:noFill/>
          <a:ln>
            <a:miter lim="800000"/>
            <a:headEnd/>
            <a:tailEnd/>
          </a:ln>
        </p:spPr>
        <p:txBody>
          <a:bodyPr anchor="b"/>
          <a:lstStyle/>
          <a:p>
            <a:pPr>
              <a:defRPr/>
            </a:pPr>
            <a:r>
              <a:rPr lang="it-IT" sz="1200">
                <a:latin typeface="+mn-lt"/>
              </a:rPr>
              <a:t>LA SCUOLA PER EXPO 2015</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egnaposto immagine diapositiva 1"/>
          <p:cNvSpPr>
            <a:spLocks noGrp="1" noRot="1" noChangeAspect="1"/>
          </p:cNvSpPr>
          <p:nvPr>
            <p:ph type="sldImg"/>
          </p:nvPr>
        </p:nvSpPr>
        <p:spPr bwMode="auto">
          <a:noFill/>
          <a:ln>
            <a:solidFill>
              <a:srgbClr val="000000"/>
            </a:solidFill>
            <a:miter lim="800000"/>
            <a:headEnd/>
            <a:tailEnd/>
          </a:ln>
        </p:spPr>
      </p:sp>
      <p:sp>
        <p:nvSpPr>
          <p:cNvPr id="64514"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24579"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094320C-3716-4A6B-8BCD-9D6243B3975F}" type="slidenum">
              <a:rPr lang="it-IT"/>
              <a:pPr fontAlgn="base">
                <a:spcBef>
                  <a:spcPct val="0"/>
                </a:spcBef>
                <a:spcAft>
                  <a:spcPct val="0"/>
                </a:spcAft>
                <a:defRPr/>
              </a:pPr>
              <a:t>7</a:t>
            </a:fld>
            <a:endParaRPr lang="it-IT"/>
          </a:p>
        </p:txBody>
      </p:sp>
      <p:sp>
        <p:nvSpPr>
          <p:cNvPr id="24580"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egnaposto immagine diapositiva 1"/>
          <p:cNvSpPr>
            <a:spLocks noGrp="1" noRot="1" noChangeAspect="1"/>
          </p:cNvSpPr>
          <p:nvPr>
            <p:ph type="sldImg"/>
          </p:nvPr>
        </p:nvSpPr>
        <p:spPr bwMode="auto">
          <a:noFill/>
          <a:ln>
            <a:solidFill>
              <a:srgbClr val="000000"/>
            </a:solidFill>
            <a:miter lim="800000"/>
            <a:headEnd/>
            <a:tailEnd/>
          </a:ln>
        </p:spPr>
      </p:sp>
      <p:sp>
        <p:nvSpPr>
          <p:cNvPr id="66562"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26627"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BA3F491-656C-45A8-8E4D-BD38D4795F3F}" type="slidenum">
              <a:rPr lang="it-IT"/>
              <a:pPr fontAlgn="base">
                <a:spcBef>
                  <a:spcPct val="0"/>
                </a:spcBef>
                <a:spcAft>
                  <a:spcPct val="0"/>
                </a:spcAft>
                <a:defRPr/>
              </a:pPr>
              <a:t>8</a:t>
            </a:fld>
            <a:endParaRPr lang="it-IT"/>
          </a:p>
        </p:txBody>
      </p:sp>
      <p:sp>
        <p:nvSpPr>
          <p:cNvPr id="26628"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egnaposto immagine diapositiva 1"/>
          <p:cNvSpPr>
            <a:spLocks noGrp="1" noRot="1" noChangeAspect="1"/>
          </p:cNvSpPr>
          <p:nvPr>
            <p:ph type="sldImg"/>
          </p:nvPr>
        </p:nvSpPr>
        <p:spPr bwMode="auto">
          <a:noFill/>
          <a:ln>
            <a:solidFill>
              <a:srgbClr val="000000"/>
            </a:solidFill>
            <a:miter lim="800000"/>
            <a:headEnd/>
            <a:tailEnd/>
          </a:ln>
        </p:spPr>
      </p:sp>
      <p:sp>
        <p:nvSpPr>
          <p:cNvPr id="68610"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28675"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BF72836-CE96-4138-8F71-21063E4FF14A}" type="slidenum">
              <a:rPr lang="it-IT"/>
              <a:pPr fontAlgn="base">
                <a:spcBef>
                  <a:spcPct val="0"/>
                </a:spcBef>
                <a:spcAft>
                  <a:spcPct val="0"/>
                </a:spcAft>
                <a:defRPr/>
              </a:pPr>
              <a:t>9</a:t>
            </a:fld>
            <a:endParaRPr lang="it-IT"/>
          </a:p>
        </p:txBody>
      </p:sp>
      <p:sp>
        <p:nvSpPr>
          <p:cNvPr id="28676"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egnaposto immagine diapositiva 1"/>
          <p:cNvSpPr>
            <a:spLocks noGrp="1" noRot="1" noChangeAspect="1"/>
          </p:cNvSpPr>
          <p:nvPr>
            <p:ph type="sldImg"/>
          </p:nvPr>
        </p:nvSpPr>
        <p:spPr bwMode="auto">
          <a:noFill/>
          <a:ln>
            <a:solidFill>
              <a:srgbClr val="000000"/>
            </a:solidFill>
            <a:miter lim="800000"/>
            <a:headEnd/>
            <a:tailEnd/>
          </a:ln>
        </p:spPr>
      </p:sp>
      <p:sp>
        <p:nvSpPr>
          <p:cNvPr id="71682" name="Segnaposto note 2"/>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
        <p:nvSpPr>
          <p:cNvPr id="4" name="Segnaposto piè di pagina 3"/>
          <p:cNvSpPr>
            <a:spLocks noGrp="1"/>
          </p:cNvSpPr>
          <p:nvPr>
            <p:ph type="ftr" sz="quarter" idx="4"/>
          </p:nvPr>
        </p:nvSpPr>
        <p:spPr/>
        <p:txBody>
          <a:bodyPr/>
          <a:lstStyle/>
          <a:p>
            <a:pPr>
              <a:defRPr/>
            </a:pPr>
            <a:r>
              <a:rPr lang="it-IT" smtClean="0"/>
              <a:t>LA SCUOLA PER EXPO 2015</a:t>
            </a:r>
            <a:endParaRPr lang="it-IT"/>
          </a:p>
        </p:txBody>
      </p:sp>
      <p:sp>
        <p:nvSpPr>
          <p:cNvPr id="5" name="Segnaposto numero diapositiva 4"/>
          <p:cNvSpPr>
            <a:spLocks noGrp="1"/>
          </p:cNvSpPr>
          <p:nvPr>
            <p:ph type="sldNum" sz="quarter" idx="5"/>
          </p:nvPr>
        </p:nvSpPr>
        <p:spPr/>
        <p:txBody>
          <a:bodyPr/>
          <a:lstStyle/>
          <a:p>
            <a:pPr>
              <a:defRPr/>
            </a:pPr>
            <a:fld id="{B7CBE59F-6EF7-4BC9-B9E0-2A7EA4293FE0}" type="slidenum">
              <a:rPr lang="it-IT" smtClean="0"/>
              <a:pPr>
                <a:defRPr/>
              </a:pPr>
              <a:t>11</a:t>
            </a:fld>
            <a:endParaRPr lang="it-IT"/>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73730"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36867"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9837EC5-3CAE-4E78-A9FB-60E3ED163CC0}" type="slidenum">
              <a:rPr lang="it-IT"/>
              <a:pPr fontAlgn="base">
                <a:spcBef>
                  <a:spcPct val="0"/>
                </a:spcBef>
                <a:spcAft>
                  <a:spcPct val="0"/>
                </a:spcAft>
                <a:defRPr/>
              </a:pPr>
              <a:t>12</a:t>
            </a:fld>
            <a:endParaRPr lang="it-IT"/>
          </a:p>
        </p:txBody>
      </p:sp>
      <p:sp>
        <p:nvSpPr>
          <p:cNvPr id="36868"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egnaposto immagine diapositiva 1"/>
          <p:cNvSpPr>
            <a:spLocks noGrp="1" noRot="1" noChangeAspect="1"/>
          </p:cNvSpPr>
          <p:nvPr>
            <p:ph type="sldImg"/>
          </p:nvPr>
        </p:nvSpPr>
        <p:spPr bwMode="auto">
          <a:noFill/>
          <a:ln>
            <a:solidFill>
              <a:srgbClr val="000000"/>
            </a:solidFill>
            <a:miter lim="800000"/>
            <a:headEnd/>
            <a:tailEnd/>
          </a:ln>
        </p:spPr>
      </p:sp>
      <p:sp>
        <p:nvSpPr>
          <p:cNvPr id="76802"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43011"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BE1345A-A598-445B-8354-7AFCA58ACFDF}" type="slidenum">
              <a:rPr lang="it-IT"/>
              <a:pPr fontAlgn="base">
                <a:spcBef>
                  <a:spcPct val="0"/>
                </a:spcBef>
                <a:spcAft>
                  <a:spcPct val="0"/>
                </a:spcAft>
                <a:defRPr/>
              </a:pPr>
              <a:t>14</a:t>
            </a:fld>
            <a:endParaRPr lang="it-IT"/>
          </a:p>
        </p:txBody>
      </p:sp>
      <p:sp>
        <p:nvSpPr>
          <p:cNvPr id="43012"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Segnaposto immagine diapositiva 1"/>
          <p:cNvSpPr>
            <a:spLocks noGrp="1" noRot="1" noChangeAspect="1"/>
          </p:cNvSpPr>
          <p:nvPr>
            <p:ph type="sldImg"/>
          </p:nvPr>
        </p:nvSpPr>
        <p:spPr bwMode="auto">
          <a:noFill/>
          <a:ln>
            <a:solidFill>
              <a:srgbClr val="000000"/>
            </a:solidFill>
            <a:miter lim="800000"/>
            <a:headEnd/>
            <a:tailEnd/>
          </a:ln>
        </p:spPr>
      </p:sp>
      <p:sp>
        <p:nvSpPr>
          <p:cNvPr id="78850"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45059"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CE56DDA-2D05-45A5-A88A-45C4DB59FA48}" type="slidenum">
              <a:rPr lang="it-IT"/>
              <a:pPr fontAlgn="base">
                <a:spcBef>
                  <a:spcPct val="0"/>
                </a:spcBef>
                <a:spcAft>
                  <a:spcPct val="0"/>
                </a:spcAft>
                <a:defRPr/>
              </a:pPr>
              <a:t>15</a:t>
            </a:fld>
            <a:endParaRPr lang="it-IT"/>
          </a:p>
        </p:txBody>
      </p:sp>
      <p:sp>
        <p:nvSpPr>
          <p:cNvPr id="45060"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egnaposto immagine diapositiva 1"/>
          <p:cNvSpPr>
            <a:spLocks noGrp="1" noRot="1" noChangeAspect="1"/>
          </p:cNvSpPr>
          <p:nvPr>
            <p:ph type="sldImg"/>
          </p:nvPr>
        </p:nvSpPr>
        <p:spPr bwMode="auto">
          <a:noFill/>
          <a:ln>
            <a:solidFill>
              <a:srgbClr val="000000"/>
            </a:solidFill>
            <a:miter lim="800000"/>
            <a:headEnd/>
            <a:tailEnd/>
          </a:ln>
        </p:spPr>
      </p:sp>
      <p:sp>
        <p:nvSpPr>
          <p:cNvPr id="80898"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47107"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51BA66E-D19A-45D5-BB32-0E93149EE31D}" type="slidenum">
              <a:rPr lang="it-IT"/>
              <a:pPr fontAlgn="base">
                <a:spcBef>
                  <a:spcPct val="0"/>
                </a:spcBef>
                <a:spcAft>
                  <a:spcPct val="0"/>
                </a:spcAft>
                <a:defRPr/>
              </a:pPr>
              <a:t>16</a:t>
            </a:fld>
            <a:endParaRPr lang="it-IT"/>
          </a:p>
        </p:txBody>
      </p:sp>
      <p:sp>
        <p:nvSpPr>
          <p:cNvPr id="47108"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Segnaposto immagine diapositiva 1"/>
          <p:cNvSpPr>
            <a:spLocks noGrp="1" noRot="1" noChangeAspect="1"/>
          </p:cNvSpPr>
          <p:nvPr>
            <p:ph type="sldImg"/>
          </p:nvPr>
        </p:nvSpPr>
        <p:spPr bwMode="auto">
          <a:noFill/>
          <a:ln>
            <a:solidFill>
              <a:srgbClr val="000000"/>
            </a:solidFill>
            <a:miter lim="800000"/>
            <a:headEnd/>
            <a:tailEnd/>
          </a:ln>
        </p:spPr>
      </p:sp>
      <p:sp>
        <p:nvSpPr>
          <p:cNvPr id="92162" name="Segnaposto note 2"/>
          <p:cNvSpPr>
            <a:spLocks noGrp="1"/>
          </p:cNvSpPr>
          <p:nvPr>
            <p:ph type="body" idx="1"/>
          </p:nvPr>
        </p:nvSpPr>
        <p:spPr bwMode="auto">
          <a:noFill/>
        </p:spPr>
        <p:txBody>
          <a:bodyPr wrap="square" numCol="1" anchor="t" anchorCtr="0" compatLnSpc="1">
            <a:prstTxWarp prst="textNoShape">
              <a:avLst/>
            </a:prstTxWarp>
          </a:bodyPr>
          <a:lstStyle/>
          <a:p>
            <a:endParaRPr lang="it-IT" smtClean="0"/>
          </a:p>
        </p:txBody>
      </p:sp>
      <p:sp>
        <p:nvSpPr>
          <p:cNvPr id="4" name="Segnaposto piè di pagina 3"/>
          <p:cNvSpPr>
            <a:spLocks noGrp="1"/>
          </p:cNvSpPr>
          <p:nvPr>
            <p:ph type="ftr" sz="quarter" idx="4"/>
          </p:nvPr>
        </p:nvSpPr>
        <p:spPr/>
        <p:txBody>
          <a:bodyPr/>
          <a:lstStyle/>
          <a:p>
            <a:pPr>
              <a:defRPr/>
            </a:pPr>
            <a:r>
              <a:rPr lang="it-IT" smtClean="0"/>
              <a:t>LA SCUOLA PER EXPO 2015</a:t>
            </a:r>
            <a:endParaRPr lang="it-IT"/>
          </a:p>
        </p:txBody>
      </p:sp>
      <p:sp>
        <p:nvSpPr>
          <p:cNvPr id="5" name="Segnaposto numero diapositiva 4"/>
          <p:cNvSpPr>
            <a:spLocks noGrp="1"/>
          </p:cNvSpPr>
          <p:nvPr>
            <p:ph type="sldNum" sz="quarter" idx="5"/>
          </p:nvPr>
        </p:nvSpPr>
        <p:spPr/>
        <p:txBody>
          <a:bodyPr/>
          <a:lstStyle/>
          <a:p>
            <a:pPr>
              <a:defRPr/>
            </a:pPr>
            <a:fld id="{13B97F55-73BD-4A53-96FD-F5CD76735724}" type="slidenum">
              <a:rPr lang="it-IT" smtClean="0"/>
              <a:pPr>
                <a:defRPr/>
              </a:pPr>
              <a:t>26</a:t>
            </a:fld>
            <a:endParaRPr lang="it-IT"/>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Segnaposto immagine diapositiva 1"/>
          <p:cNvSpPr>
            <a:spLocks noGrp="1" noRot="1" noChangeAspect="1"/>
          </p:cNvSpPr>
          <p:nvPr>
            <p:ph type="sldImg"/>
          </p:nvPr>
        </p:nvSpPr>
        <p:spPr bwMode="auto">
          <a:noFill/>
          <a:ln>
            <a:solidFill>
              <a:srgbClr val="000000"/>
            </a:solidFill>
            <a:miter lim="800000"/>
            <a:headEnd/>
            <a:tailEnd/>
          </a:ln>
        </p:spPr>
      </p:sp>
      <p:sp>
        <p:nvSpPr>
          <p:cNvPr id="96258"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65539" name="Segnaposto piè di pagina 3"/>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
        <p:nvSpPr>
          <p:cNvPr id="65540" name="Segnaposto numero diapositiva 4"/>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5ED09F1-E908-4C9B-9157-702F9DF033C1}" type="slidenum">
              <a:rPr lang="it-IT"/>
              <a:pPr fontAlgn="base">
                <a:spcBef>
                  <a:spcPct val="0"/>
                </a:spcBef>
                <a:spcAft>
                  <a:spcPct val="0"/>
                </a:spcAft>
                <a:defRPr/>
              </a:pPr>
              <a:t>29</a:t>
            </a:fld>
            <a:endParaRPr lang="it-IT"/>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Segnaposto immagine diapositiva 1"/>
          <p:cNvSpPr>
            <a:spLocks noGrp="1" noRot="1" noChangeAspect="1"/>
          </p:cNvSpPr>
          <p:nvPr>
            <p:ph type="sldImg"/>
          </p:nvPr>
        </p:nvSpPr>
        <p:spPr bwMode="auto">
          <a:noFill/>
          <a:ln>
            <a:solidFill>
              <a:srgbClr val="000000"/>
            </a:solidFill>
            <a:miter lim="800000"/>
            <a:headEnd/>
            <a:tailEnd/>
          </a:ln>
        </p:spPr>
      </p:sp>
      <p:sp>
        <p:nvSpPr>
          <p:cNvPr id="98306"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94211"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540389B-C1BB-4C63-92BE-AA83D0C5CCCE}" type="slidenum">
              <a:rPr lang="it-IT"/>
              <a:pPr fontAlgn="base">
                <a:spcBef>
                  <a:spcPct val="0"/>
                </a:spcBef>
                <a:spcAft>
                  <a:spcPct val="0"/>
                </a:spcAft>
                <a:defRPr/>
              </a:pPr>
              <a:t>30</a:t>
            </a:fld>
            <a:endParaRPr lang="it-IT"/>
          </a:p>
        </p:txBody>
      </p:sp>
      <p:sp>
        <p:nvSpPr>
          <p:cNvPr id="94212"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Segnaposto immagine diapositiva 1"/>
          <p:cNvSpPr>
            <a:spLocks noGrp="1" noRot="1" noChangeAspect="1"/>
          </p:cNvSpPr>
          <p:nvPr>
            <p:ph type="sldImg"/>
          </p:nvPr>
        </p:nvSpPr>
        <p:spPr bwMode="auto">
          <a:noFill/>
          <a:ln>
            <a:solidFill>
              <a:srgbClr val="000000"/>
            </a:solidFill>
            <a:miter lim="800000"/>
            <a:headEnd/>
            <a:tailEnd/>
          </a:ln>
        </p:spPr>
      </p:sp>
      <p:sp>
        <p:nvSpPr>
          <p:cNvPr id="101378"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67587"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89BBE40-8B04-4671-9699-3204931E6565}" type="slidenum">
              <a:rPr lang="it-IT"/>
              <a:pPr fontAlgn="base">
                <a:spcBef>
                  <a:spcPct val="0"/>
                </a:spcBef>
                <a:spcAft>
                  <a:spcPct val="0"/>
                </a:spcAft>
                <a:defRPr/>
              </a:pPr>
              <a:t>32</a:t>
            </a:fld>
            <a:endParaRPr lang="it-IT"/>
          </a:p>
        </p:txBody>
      </p:sp>
      <p:sp>
        <p:nvSpPr>
          <p:cNvPr id="67588"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Segnaposto immagine diapositiva 1"/>
          <p:cNvSpPr>
            <a:spLocks noGrp="1" noRot="1" noChangeAspect="1"/>
          </p:cNvSpPr>
          <p:nvPr>
            <p:ph type="sldImg"/>
          </p:nvPr>
        </p:nvSpPr>
        <p:spPr bwMode="auto">
          <a:noFill/>
          <a:ln>
            <a:solidFill>
              <a:srgbClr val="000000"/>
            </a:solidFill>
            <a:miter lim="800000"/>
            <a:headEnd/>
            <a:tailEnd/>
          </a:ln>
        </p:spPr>
      </p:sp>
      <p:sp>
        <p:nvSpPr>
          <p:cNvPr id="103426"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100355"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1973171-5212-4590-B565-A9DB78CBC3B9}" type="slidenum">
              <a:rPr lang="it-IT"/>
              <a:pPr fontAlgn="base">
                <a:spcBef>
                  <a:spcPct val="0"/>
                </a:spcBef>
                <a:spcAft>
                  <a:spcPct val="0"/>
                </a:spcAft>
                <a:defRPr/>
              </a:pPr>
              <a:t>33</a:t>
            </a:fld>
            <a:endParaRPr lang="it-IT"/>
          </a:p>
        </p:txBody>
      </p:sp>
      <p:sp>
        <p:nvSpPr>
          <p:cNvPr id="100356"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Segnaposto immagine diapositiva 1"/>
          <p:cNvSpPr>
            <a:spLocks noGrp="1" noRot="1" noChangeAspect="1"/>
          </p:cNvSpPr>
          <p:nvPr>
            <p:ph type="sldImg"/>
          </p:nvPr>
        </p:nvSpPr>
        <p:spPr bwMode="auto">
          <a:noFill/>
          <a:ln>
            <a:solidFill>
              <a:srgbClr val="000000"/>
            </a:solidFill>
            <a:miter lim="800000"/>
            <a:headEnd/>
            <a:tailEnd/>
          </a:ln>
        </p:spPr>
      </p:sp>
      <p:sp>
        <p:nvSpPr>
          <p:cNvPr id="105474"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104451"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74E3E1A-4AE0-46F5-8489-11A0B9718E27}" type="slidenum">
              <a:rPr lang="it-IT"/>
              <a:pPr fontAlgn="base">
                <a:spcBef>
                  <a:spcPct val="0"/>
                </a:spcBef>
                <a:spcAft>
                  <a:spcPct val="0"/>
                </a:spcAft>
                <a:defRPr/>
              </a:pPr>
              <a:t>34</a:t>
            </a:fld>
            <a:endParaRPr lang="it-IT"/>
          </a:p>
        </p:txBody>
      </p:sp>
      <p:sp>
        <p:nvSpPr>
          <p:cNvPr id="104452"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Segnaposto immagine diapositiva 1"/>
          <p:cNvSpPr>
            <a:spLocks noGrp="1" noRot="1" noChangeAspect="1"/>
          </p:cNvSpPr>
          <p:nvPr>
            <p:ph type="sldImg"/>
          </p:nvPr>
        </p:nvSpPr>
        <p:spPr bwMode="auto">
          <a:noFill/>
          <a:ln>
            <a:solidFill>
              <a:srgbClr val="000000"/>
            </a:solidFill>
            <a:miter lim="800000"/>
            <a:headEnd/>
            <a:tailEnd/>
          </a:ln>
        </p:spPr>
      </p:sp>
      <p:sp>
        <p:nvSpPr>
          <p:cNvPr id="107522"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106499"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8300739-2543-49C8-8382-C1256F366F50}" type="slidenum">
              <a:rPr lang="it-IT"/>
              <a:pPr fontAlgn="base">
                <a:spcBef>
                  <a:spcPct val="0"/>
                </a:spcBef>
                <a:spcAft>
                  <a:spcPct val="0"/>
                </a:spcAft>
                <a:defRPr/>
              </a:pPr>
              <a:t>35</a:t>
            </a:fld>
            <a:endParaRPr lang="it-IT"/>
          </a:p>
        </p:txBody>
      </p:sp>
      <p:sp>
        <p:nvSpPr>
          <p:cNvPr id="106500"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Segnaposto immagine diapositiva 1"/>
          <p:cNvSpPr>
            <a:spLocks noGrp="1" noRot="1" noChangeAspect="1"/>
          </p:cNvSpPr>
          <p:nvPr>
            <p:ph type="sldImg"/>
          </p:nvPr>
        </p:nvSpPr>
        <p:spPr bwMode="auto">
          <a:noFill/>
          <a:ln>
            <a:solidFill>
              <a:srgbClr val="000000"/>
            </a:solidFill>
            <a:miter lim="800000"/>
            <a:headEnd/>
            <a:tailEnd/>
          </a:ln>
        </p:spPr>
      </p:sp>
      <p:sp>
        <p:nvSpPr>
          <p:cNvPr id="109570"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108547"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ABC1FAB-3123-4F11-B173-6E628A82772E}" type="slidenum">
              <a:rPr lang="it-IT"/>
              <a:pPr fontAlgn="base">
                <a:spcBef>
                  <a:spcPct val="0"/>
                </a:spcBef>
                <a:spcAft>
                  <a:spcPct val="0"/>
                </a:spcAft>
                <a:defRPr/>
              </a:pPr>
              <a:t>36</a:t>
            </a:fld>
            <a:endParaRPr lang="it-IT"/>
          </a:p>
        </p:txBody>
      </p:sp>
      <p:sp>
        <p:nvSpPr>
          <p:cNvPr id="108548"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egnaposto immagine diapositiva 1"/>
          <p:cNvSpPr>
            <a:spLocks noGrp="1" noRot="1" noChangeAspect="1"/>
          </p:cNvSpPr>
          <p:nvPr>
            <p:ph type="sldImg"/>
          </p:nvPr>
        </p:nvSpPr>
        <p:spPr bwMode="auto">
          <a:noFill/>
          <a:ln>
            <a:solidFill>
              <a:srgbClr val="000000"/>
            </a:solidFill>
            <a:miter lim="800000"/>
            <a:headEnd/>
            <a:tailEnd/>
          </a:ln>
        </p:spPr>
      </p:sp>
      <p:sp>
        <p:nvSpPr>
          <p:cNvPr id="124930"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110595"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639179D-8BDC-40E8-8D5A-2924309879B8}" type="slidenum">
              <a:rPr lang="it-IT"/>
              <a:pPr fontAlgn="base">
                <a:spcBef>
                  <a:spcPct val="0"/>
                </a:spcBef>
                <a:spcAft>
                  <a:spcPct val="0"/>
                </a:spcAft>
                <a:defRPr/>
              </a:pPr>
              <a:t>46</a:t>
            </a:fld>
            <a:endParaRPr lang="it-IT"/>
          </a:p>
        </p:txBody>
      </p:sp>
      <p:sp>
        <p:nvSpPr>
          <p:cNvPr id="110596" name="Segnaposto piè di pagina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it-IT"/>
              <a:t>LA SCUOLA PER EXPO 2015</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cxnSp>
        <p:nvCxnSpPr>
          <p:cNvPr id="4" name="Connettore 1 7"/>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Connettore 1 12"/>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Ovale 13"/>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 name="Sottotitolo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it-IT" smtClean="0"/>
              <a:t>Fare clic per modificare lo stile del sottotitolo dello schema</a:t>
            </a:r>
            <a:endParaRPr lang="en-US"/>
          </a:p>
        </p:txBody>
      </p:sp>
      <p:sp>
        <p:nvSpPr>
          <p:cNvPr id="28" name="Titolo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it-IT" smtClean="0"/>
              <a:t>Fare clic per modificare lo stile del titolo</a:t>
            </a:r>
            <a:endParaRPr lang="en-US"/>
          </a:p>
        </p:txBody>
      </p:sp>
      <p:sp>
        <p:nvSpPr>
          <p:cNvPr id="7" name="Segnaposto data 1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EAC1612A-B4DE-4807-8E20-F17D68348ACC}" type="datetime1">
              <a:rPr lang="it-IT"/>
              <a:pPr>
                <a:defRPr/>
              </a:pPr>
              <a:t>30/07/2015</a:t>
            </a:fld>
            <a:endParaRPr lang="it-IT"/>
          </a:p>
        </p:txBody>
      </p:sp>
      <p:sp>
        <p:nvSpPr>
          <p:cNvPr id="8" name="Segnaposto numero diapositiva 15"/>
          <p:cNvSpPr>
            <a:spLocks noGrp="1"/>
          </p:cNvSpPr>
          <p:nvPr>
            <p:ph type="sldNum" sz="quarter" idx="11"/>
          </p:nvPr>
        </p:nvSpPr>
        <p:spPr/>
        <p:txBody>
          <a:bodyPr/>
          <a:lstStyle>
            <a:lvl1pPr fontAlgn="base">
              <a:spcBef>
                <a:spcPct val="0"/>
              </a:spcBef>
              <a:spcAft>
                <a:spcPct val="0"/>
              </a:spcAft>
              <a:defRPr>
                <a:latin typeface="Arial" charset="0"/>
              </a:defRPr>
            </a:lvl1pPr>
          </a:lstStyle>
          <a:p>
            <a:pPr>
              <a:defRPr/>
            </a:pPr>
            <a:fld id="{42D3C098-B51F-4ABD-9553-A641C43FD1A9}" type="slidenum">
              <a:rPr lang="it-IT"/>
              <a:pPr>
                <a:defRPr/>
              </a:pPr>
              <a:t>‹N›</a:t>
            </a:fld>
            <a:endParaRPr lang="it-IT"/>
          </a:p>
        </p:txBody>
      </p:sp>
      <p:sp>
        <p:nvSpPr>
          <p:cNvPr id="10" name="Segnaposto piè di pagina 16"/>
          <p:cNvSpPr>
            <a:spLocks noGrp="1"/>
          </p:cNvSpPr>
          <p:nvPr>
            <p:ph type="ftr" sz="quarter" idx="12"/>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Tree>
  </p:cSld>
  <p:clrMapOvr>
    <a:masterClrMapping/>
  </p:clrMapOvr>
  <p:transition spd="med">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9" name="Segnaposto contenuto 8"/>
          <p:cNvSpPr>
            <a:spLocks noGrp="1"/>
          </p:cNvSpPr>
          <p:nvPr>
            <p:ph idx="1"/>
          </p:nvPr>
        </p:nvSpPr>
        <p:spPr>
          <a:xfrm>
            <a:off x="457200" y="1524000"/>
            <a:ext cx="8229600" cy="45720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7" name="Titolo 16"/>
          <p:cNvSpPr>
            <a:spLocks noGrp="1"/>
          </p:cNvSpPr>
          <p:nvPr>
            <p:ph type="title"/>
          </p:nvPr>
        </p:nvSpPr>
        <p:spPr/>
        <p:txBody>
          <a:bodyPr rtlCol="0"/>
          <a:lstStyle/>
          <a:p>
            <a:r>
              <a:rPr lang="it-IT" smtClean="0"/>
              <a:t>Fare clic per modificare lo stile del titolo</a:t>
            </a:r>
            <a:endParaRPr lang="en-US"/>
          </a:p>
        </p:txBody>
      </p:sp>
      <p:sp>
        <p:nvSpPr>
          <p:cNvPr id="4" name="Segnaposto data 1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0575D39-ED52-4AC0-98F2-1398388F407A}" type="datetime1">
              <a:rPr lang="it-IT"/>
              <a:pPr>
                <a:defRPr/>
              </a:pPr>
              <a:t>30/07/2015</a:t>
            </a:fld>
            <a:endParaRPr lang="it-IT"/>
          </a:p>
        </p:txBody>
      </p:sp>
      <p:sp>
        <p:nvSpPr>
          <p:cNvPr id="5" name="Segnaposto numero diapositiva 14"/>
          <p:cNvSpPr>
            <a:spLocks noGrp="1"/>
          </p:cNvSpPr>
          <p:nvPr>
            <p:ph type="sldNum" sz="quarter" idx="11"/>
          </p:nvPr>
        </p:nvSpPr>
        <p:spPr/>
        <p:txBody>
          <a:bodyPr/>
          <a:lstStyle>
            <a:lvl1pPr algn="ctr" fontAlgn="base">
              <a:spcBef>
                <a:spcPct val="0"/>
              </a:spcBef>
              <a:spcAft>
                <a:spcPct val="0"/>
              </a:spcAft>
              <a:defRPr>
                <a:latin typeface="Arial" charset="0"/>
              </a:defRPr>
            </a:lvl1pPr>
          </a:lstStyle>
          <a:p>
            <a:pPr>
              <a:defRPr/>
            </a:pPr>
            <a:fld id="{321BC31A-0120-40D0-8AD0-5D3779265A3F}" type="slidenum">
              <a:rPr lang="it-IT"/>
              <a:pPr>
                <a:defRPr/>
              </a:pPr>
              <a:t>‹N›</a:t>
            </a:fld>
            <a:endParaRPr lang="it-IT"/>
          </a:p>
        </p:txBody>
      </p:sp>
      <p:sp>
        <p:nvSpPr>
          <p:cNvPr id="6" name="Segnaposto piè di pagina 15"/>
          <p:cNvSpPr>
            <a:spLocks noGrp="1"/>
          </p:cNvSpPr>
          <p:nvPr>
            <p:ph type="ftr" sz="quarter" idx="12"/>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Tree>
  </p:cSld>
  <p:clrMapOvr>
    <a:masterClrMapping/>
  </p:clrMapOvr>
  <p:transition spd="med">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cxnSp>
        <p:nvCxnSpPr>
          <p:cNvPr id="4" name="Connettore 1 6"/>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itolo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it-IT" smtClean="0"/>
              <a:t>Fare clic per modificare lo stile del titolo</a:t>
            </a:r>
            <a:endParaRPr lang="en-US"/>
          </a:p>
        </p:txBody>
      </p:sp>
      <p:sp>
        <p:nvSpPr>
          <p:cNvPr id="3" name="Segnaposto testo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CD49F122-1D17-495A-ADE1-F3521EB6EF7D}" type="datetime1">
              <a:rPr lang="it-IT"/>
              <a:pPr>
                <a:defRPr/>
              </a:pPr>
              <a:t>30/07/2015</a:t>
            </a:fld>
            <a:endParaRPr lang="it-IT"/>
          </a:p>
        </p:txBody>
      </p:sp>
      <p:sp>
        <p:nvSpPr>
          <p:cNvPr id="6"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7"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FC1CA6CE-592E-48D9-B77C-2081BC65B583}" type="slidenum">
              <a:rPr lang="it-IT"/>
              <a:pPr>
                <a:defRPr/>
              </a:pPr>
              <a:t>‹N›</a:t>
            </a:fld>
            <a:endParaRPr lang="it-IT"/>
          </a:p>
        </p:txBody>
      </p:sp>
    </p:spTree>
  </p:cSld>
  <p:clrMapOvr>
    <a:masterClrMapping/>
  </p:clrMapOvr>
  <p:transition spd="med">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11" name="Segnaposto contenuto 10"/>
          <p:cNvSpPr>
            <a:spLocks noGrp="1"/>
          </p:cNvSpPr>
          <p:nvPr>
            <p:ph sz="half" idx="1"/>
          </p:nvPr>
        </p:nvSpPr>
        <p:spPr>
          <a:xfrm>
            <a:off x="457200" y="1524000"/>
            <a:ext cx="4059936" cy="45720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3" name="Segnaposto contenuto 12"/>
          <p:cNvSpPr>
            <a:spLocks noGrp="1"/>
          </p:cNvSpPr>
          <p:nvPr>
            <p:ph sz="half" idx="2"/>
          </p:nvPr>
        </p:nvSpPr>
        <p:spPr>
          <a:xfrm>
            <a:off x="4648200" y="1524000"/>
            <a:ext cx="4059936" cy="45720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BFFA82E6-8E9F-48F8-93B9-48805A261628}" type="datetime1">
              <a:rPr lang="it-IT"/>
              <a:pPr>
                <a:defRPr/>
              </a:pPr>
              <a:t>30/07/2015</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3DE3B984-4180-4C4B-8379-8C95F7127A09}" type="slidenum">
              <a:rPr lang="it-IT"/>
              <a:pPr>
                <a:defRPr/>
              </a:pPr>
              <a:t>‹N›</a:t>
            </a:fld>
            <a:endParaRPr lang="it-IT"/>
          </a:p>
        </p:txBody>
      </p:sp>
    </p:spTree>
  </p:cSld>
  <p:clrMapOvr>
    <a:masterClrMapping/>
  </p:clrMapOvr>
  <p:transition spd="med">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cxnSp>
        <p:nvCxnSpPr>
          <p:cNvPr id="7" name="Connettore 1 9"/>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Connettore 1 16"/>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Segnaposto testo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it-IT" smtClean="0"/>
              <a:t>Fare clic per modificare stili del testo dello schema</a:t>
            </a:r>
          </a:p>
        </p:txBody>
      </p:sp>
      <p:sp>
        <p:nvSpPr>
          <p:cNvPr id="32" name="Segnaposto contenuto 31"/>
          <p:cNvSpPr>
            <a:spLocks noGrp="1"/>
          </p:cNvSpPr>
          <p:nvPr>
            <p:ph sz="half" idx="2"/>
          </p:nvPr>
        </p:nvSpPr>
        <p:spPr>
          <a:xfrm>
            <a:off x="457200" y="2201896"/>
            <a:ext cx="4038600" cy="391363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34" name="Segnaposto contenuto 33"/>
          <p:cNvSpPr>
            <a:spLocks noGrp="1"/>
          </p:cNvSpPr>
          <p:nvPr>
            <p:ph sz="quarter" idx="4"/>
          </p:nvPr>
        </p:nvSpPr>
        <p:spPr>
          <a:xfrm>
            <a:off x="4649788" y="2201896"/>
            <a:ext cx="4038600" cy="391363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2" name="Titolo 1"/>
          <p:cNvSpPr>
            <a:spLocks noGrp="1"/>
          </p:cNvSpPr>
          <p:nvPr>
            <p:ph type="title"/>
          </p:nvPr>
        </p:nvSpPr>
        <p:spPr>
          <a:xfrm>
            <a:off x="457200" y="155448"/>
            <a:ext cx="8229600" cy="1143000"/>
          </a:xfrm>
        </p:spPr>
        <p:txBody>
          <a:bodyPr/>
          <a:lstStyle>
            <a:lvl1pPr>
              <a:defRPr/>
            </a:lvl1pPr>
          </a:lstStyle>
          <a:p>
            <a:r>
              <a:rPr lang="it-IT" smtClean="0"/>
              <a:t>Fare clic per modificare lo stile del titolo</a:t>
            </a:r>
            <a:endParaRPr lang="en-US"/>
          </a:p>
        </p:txBody>
      </p:sp>
      <p:sp>
        <p:nvSpPr>
          <p:cNvPr id="12" name="Segnaposto testo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it-IT" smtClean="0"/>
              <a:t>Fare clic per modificare stili del testo dello schema</a:t>
            </a:r>
          </a:p>
        </p:txBody>
      </p:sp>
      <p:sp>
        <p:nvSpPr>
          <p:cNvPr id="9" name="Segnaposto numero diapositiva 8"/>
          <p:cNvSpPr>
            <a:spLocks noGrp="1"/>
          </p:cNvSpPr>
          <p:nvPr>
            <p:ph type="sldNum" sz="quarter" idx="10"/>
          </p:nvPr>
        </p:nvSpPr>
        <p:spPr/>
        <p:txBody>
          <a:bodyPr/>
          <a:lstStyle>
            <a:lvl1pPr fontAlgn="base">
              <a:spcBef>
                <a:spcPct val="0"/>
              </a:spcBef>
              <a:spcAft>
                <a:spcPct val="0"/>
              </a:spcAft>
              <a:defRPr>
                <a:latin typeface="Arial" charset="0"/>
              </a:defRPr>
            </a:lvl1pPr>
          </a:lstStyle>
          <a:p>
            <a:pPr>
              <a:defRPr/>
            </a:pPr>
            <a:fld id="{894B6F10-99EA-4979-AFC0-9DDD3CFD4E8F}" type="slidenum">
              <a:rPr lang="it-IT"/>
              <a:pPr>
                <a:defRPr/>
              </a:pPr>
              <a:t>‹N›</a:t>
            </a:fld>
            <a:endParaRPr lang="it-IT"/>
          </a:p>
        </p:txBody>
      </p:sp>
      <p:sp>
        <p:nvSpPr>
          <p:cNvPr id="10" name="Segnaposto piè di pagina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11" name="Segnaposto data 6"/>
          <p:cNvSpPr>
            <a:spLocks noGrp="1"/>
          </p:cNvSpPr>
          <p:nvPr>
            <p:ph type="dt" sz="half" idx="12"/>
          </p:nvPr>
        </p:nvSpPr>
        <p:spPr/>
        <p:txBody>
          <a:bodyPr/>
          <a:lstStyle>
            <a:lvl1pPr fontAlgn="base">
              <a:spcBef>
                <a:spcPct val="0"/>
              </a:spcBef>
              <a:spcAft>
                <a:spcPct val="0"/>
              </a:spcAft>
              <a:defRPr>
                <a:latin typeface="Arial" charset="0"/>
              </a:defRPr>
            </a:lvl1pPr>
          </a:lstStyle>
          <a:p>
            <a:pPr>
              <a:defRPr/>
            </a:pPr>
            <a:fld id="{37E28D9C-C7E0-493E-BDB7-5E1C202ABACF}" type="datetime1">
              <a:rPr lang="it-IT"/>
              <a:pPr>
                <a:defRPr/>
              </a:pPr>
              <a:t>30/07/2015</a:t>
            </a:fld>
            <a:endParaRPr lang="it-IT"/>
          </a:p>
        </p:txBody>
      </p:sp>
    </p:spTree>
  </p:cSld>
  <p:clrMapOvr>
    <a:masterClrMapping/>
  </p:clrMapOvr>
  <p:transition spd="med">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3" name="Segnaposto data 2"/>
          <p:cNvSpPr>
            <a:spLocks noGrp="1"/>
          </p:cNvSpPr>
          <p:nvPr>
            <p:ph type="dt" sz="half" idx="10"/>
          </p:nvPr>
        </p:nvSpPr>
        <p:spPr/>
        <p:txBody>
          <a:bodyPr/>
          <a:lstStyle>
            <a:lvl1pPr fontAlgn="base">
              <a:spcBef>
                <a:spcPct val="0"/>
              </a:spcBef>
              <a:spcAft>
                <a:spcPct val="0"/>
              </a:spcAft>
              <a:defRPr>
                <a:latin typeface="Garamond" pitchFamily="18" charset="0"/>
              </a:defRPr>
            </a:lvl1pPr>
          </a:lstStyle>
          <a:p>
            <a:pPr>
              <a:defRPr/>
            </a:pPr>
            <a:fld id="{80455462-C52A-49DE-AD32-12CD8DA0BF7F}" type="datetime1">
              <a:rPr lang="it-IT"/>
              <a:pPr>
                <a:defRPr/>
              </a:pPr>
              <a:t>30/07/2015</a:t>
            </a:fld>
            <a:endParaRPr lang="it-IT"/>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Garamond" pitchFamily="18" charset="0"/>
              </a:defRPr>
            </a:lvl1pPr>
          </a:lstStyle>
          <a:p>
            <a:pPr>
              <a:defRPr/>
            </a:pPr>
            <a:r>
              <a:rPr lang="it-IT"/>
              <a:t>ISTITUTO COMPRENSIVO NETTUNO III</a:t>
            </a:r>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Garamond" pitchFamily="18" charset="0"/>
              </a:defRPr>
            </a:lvl1pPr>
          </a:lstStyle>
          <a:p>
            <a:pPr>
              <a:defRPr/>
            </a:pPr>
            <a:fld id="{EA99E316-7CDE-4AA4-A72C-9B1B454DD4A9}" type="slidenum">
              <a:rPr lang="it-IT"/>
              <a:pPr>
                <a:defRPr/>
              </a:pPr>
              <a:t>‹N›</a:t>
            </a:fld>
            <a:endParaRPr lang="it-IT"/>
          </a:p>
        </p:txBody>
      </p:sp>
    </p:spTree>
  </p:cSld>
  <p:clrMapOvr>
    <a:masterClrMapping/>
  </p:clrMapOvr>
  <p:transition spd="med">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5FAE8BAF-063F-4792-8864-FDDF46357619}" type="datetime1">
              <a:rPr lang="it-IT"/>
              <a:pPr>
                <a:defRPr/>
              </a:pPr>
              <a:t>30/07/2015</a:t>
            </a:fld>
            <a:endParaRPr lang="it-IT"/>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689B63D7-0A7B-457A-A20C-994B12A8D25F}" type="slidenum">
              <a:rPr lang="it-IT"/>
              <a:pPr>
                <a:defRPr/>
              </a:pPr>
              <a:t>‹N›</a:t>
            </a:fld>
            <a:endParaRPr lang="it-IT"/>
          </a:p>
        </p:txBody>
      </p:sp>
    </p:spTree>
  </p:cSld>
  <p:clrMapOvr>
    <a:masterClrMapping/>
  </p:clrMapOvr>
  <p:transition spd="med">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fontAlgn="base">
              <a:spcBef>
                <a:spcPct val="0"/>
              </a:spcBef>
              <a:spcAft>
                <a:spcPct val="0"/>
              </a:spcAft>
              <a:defRPr>
                <a:solidFill>
                  <a:schemeClr val="tx1"/>
                </a:solidFill>
                <a:latin typeface="Garamond" pitchFamily="18" charset="0"/>
              </a:defRPr>
            </a:lvl1pPr>
          </a:lstStyle>
          <a:p>
            <a:pPr>
              <a:defRPr/>
            </a:pPr>
            <a:fld id="{ED7889A8-0196-4253-8F6C-A995AB823F29}" type="datetime1">
              <a:rPr lang="it-IT"/>
              <a:pPr>
                <a:defRPr/>
              </a:pPr>
              <a:t>30/07/2015</a:t>
            </a:fld>
            <a:endParaRPr lang="it-IT"/>
          </a:p>
        </p:txBody>
      </p:sp>
      <p:sp>
        <p:nvSpPr>
          <p:cNvPr id="3" name="Segnaposto numero diapositiva 3"/>
          <p:cNvSpPr>
            <a:spLocks noGrp="1"/>
          </p:cNvSpPr>
          <p:nvPr>
            <p:ph type="sldNum" sz="quarter" idx="11"/>
          </p:nvPr>
        </p:nvSpPr>
        <p:spPr/>
        <p:txBody>
          <a:bodyPr/>
          <a:lstStyle>
            <a:lvl1pPr fontAlgn="base">
              <a:spcBef>
                <a:spcPct val="0"/>
              </a:spcBef>
              <a:spcAft>
                <a:spcPct val="0"/>
              </a:spcAft>
              <a:defRPr>
                <a:solidFill>
                  <a:schemeClr val="tx1"/>
                </a:solidFill>
                <a:latin typeface="Garamond" pitchFamily="18" charset="0"/>
              </a:defRPr>
            </a:lvl1pPr>
          </a:lstStyle>
          <a:p>
            <a:pPr>
              <a:defRPr/>
            </a:pPr>
            <a:fld id="{8C27F6D1-8DC0-4339-A6A0-8B151F353B6F}" type="slidenum">
              <a:rPr lang="it-IT"/>
              <a:pPr>
                <a:defRPr/>
              </a:pPr>
              <a:t>‹N›</a:t>
            </a:fld>
            <a:endParaRPr lang="it-IT"/>
          </a:p>
        </p:txBody>
      </p:sp>
    </p:spTree>
  </p:cSld>
  <p:clrMapOvr>
    <a:masterClrMapping/>
  </p:clrMapOvr>
  <p:transition spd="med">
    <p:newsflash/>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9" name="Segnaposto contenuto 28"/>
          <p:cNvSpPr>
            <a:spLocks noGrp="1"/>
          </p:cNvSpPr>
          <p:nvPr>
            <p:ph sz="quarter" idx="1"/>
          </p:nvPr>
        </p:nvSpPr>
        <p:spPr>
          <a:xfrm>
            <a:off x="457200" y="457200"/>
            <a:ext cx="6248400" cy="57150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3" name="Segnaposto testo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it-IT" smtClean="0"/>
              <a:t>Fare clic per modificare stili del testo dello schema</a:t>
            </a:r>
          </a:p>
        </p:txBody>
      </p:sp>
      <p:sp>
        <p:nvSpPr>
          <p:cNvPr id="31" name="Titolo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it-IT" smtClean="0"/>
              <a:t>Fare clic per modificare lo stile del titolo</a:t>
            </a:r>
            <a:endParaRPr lang="en-US"/>
          </a:p>
        </p:txBody>
      </p:sp>
      <p:sp>
        <p:nvSpPr>
          <p:cNvPr id="5" name="Segnaposto data 7"/>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E6D10BB1-781F-42C8-BB32-186B3C8DADA4}" type="datetime1">
              <a:rPr lang="it-IT"/>
              <a:pPr>
                <a:defRPr/>
              </a:pPr>
              <a:t>30/07/2015</a:t>
            </a:fld>
            <a:endParaRPr lang="it-IT"/>
          </a:p>
        </p:txBody>
      </p:sp>
      <p:sp>
        <p:nvSpPr>
          <p:cNvPr id="6" name="Segnaposto numero diapositiva 8"/>
          <p:cNvSpPr>
            <a:spLocks noGrp="1"/>
          </p:cNvSpPr>
          <p:nvPr>
            <p:ph type="sldNum" sz="quarter" idx="11"/>
          </p:nvPr>
        </p:nvSpPr>
        <p:spPr/>
        <p:txBody>
          <a:bodyPr/>
          <a:lstStyle>
            <a:lvl1pPr fontAlgn="base">
              <a:spcBef>
                <a:spcPct val="0"/>
              </a:spcBef>
              <a:spcAft>
                <a:spcPct val="0"/>
              </a:spcAft>
              <a:defRPr>
                <a:latin typeface="Arial" charset="0"/>
              </a:defRPr>
            </a:lvl1pPr>
          </a:lstStyle>
          <a:p>
            <a:pPr>
              <a:defRPr/>
            </a:pPr>
            <a:fld id="{EBDADBC0-5966-4420-92D6-9BAF91591096}" type="slidenum">
              <a:rPr lang="it-IT"/>
              <a:pPr>
                <a:defRPr/>
              </a:pPr>
              <a:t>‹N›</a:t>
            </a:fld>
            <a:endParaRPr lang="it-IT"/>
          </a:p>
        </p:txBody>
      </p:sp>
      <p:sp>
        <p:nvSpPr>
          <p:cNvPr id="7" name="Segnaposto piè di pagina 9"/>
          <p:cNvSpPr>
            <a:spLocks noGrp="1"/>
          </p:cNvSpPr>
          <p:nvPr>
            <p:ph type="ftr" sz="quarter" idx="12"/>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Tree>
  </p:cSld>
  <p:clrMapOvr>
    <a:masterClrMapping/>
  </p:clrMapOvr>
  <p:transition spd="med">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it-IT" smtClean="0"/>
              <a:t>Fare clic per modificare lo stile del titolo</a:t>
            </a:r>
            <a:endParaRPr lang="en-US"/>
          </a:p>
        </p:txBody>
      </p:sp>
      <p:sp>
        <p:nvSpPr>
          <p:cNvPr id="3" name="Segnaposto immagine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it-IT" noProof="0" smtClean="0"/>
              <a:t>Fare clic sull'icona per inserire un'immagine</a:t>
            </a:r>
            <a:endParaRPr lang="en-US" noProof="0"/>
          </a:p>
        </p:txBody>
      </p:sp>
      <p:sp>
        <p:nvSpPr>
          <p:cNvPr id="4" name="Segnaposto testo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it-IT" smtClean="0"/>
              <a:t>Fare clic per modificare stili del testo dello schema</a:t>
            </a:r>
          </a:p>
        </p:txBody>
      </p:sp>
      <p:sp>
        <p:nvSpPr>
          <p:cNvPr id="5" name="Segnaposto data 7"/>
          <p:cNvSpPr>
            <a:spLocks noGrp="1"/>
          </p:cNvSpPr>
          <p:nvPr>
            <p:ph type="dt" sz="half" idx="10"/>
          </p:nvPr>
        </p:nvSpPr>
        <p:spPr/>
        <p:txBody>
          <a:bodyPr/>
          <a:lstStyle>
            <a:lvl1pPr fontAlgn="base">
              <a:spcBef>
                <a:spcPct val="0"/>
              </a:spcBef>
              <a:spcAft>
                <a:spcPct val="0"/>
              </a:spcAft>
              <a:defRPr>
                <a:latin typeface="Garamond" pitchFamily="18" charset="0"/>
              </a:defRPr>
            </a:lvl1pPr>
          </a:lstStyle>
          <a:p>
            <a:pPr>
              <a:defRPr/>
            </a:pPr>
            <a:fld id="{07E1BFDE-4C54-47D0-8DCB-012C9CCF7C68}" type="datetime1">
              <a:rPr lang="it-IT"/>
              <a:pPr>
                <a:defRPr/>
              </a:pPr>
              <a:t>30/07/2015</a:t>
            </a:fld>
            <a:endParaRPr lang="it-IT"/>
          </a:p>
        </p:txBody>
      </p:sp>
      <p:sp>
        <p:nvSpPr>
          <p:cNvPr id="6" name="Segnaposto numero diapositiva 8"/>
          <p:cNvSpPr>
            <a:spLocks noGrp="1"/>
          </p:cNvSpPr>
          <p:nvPr>
            <p:ph type="sldNum" sz="quarter" idx="11"/>
          </p:nvPr>
        </p:nvSpPr>
        <p:spPr/>
        <p:txBody>
          <a:bodyPr/>
          <a:lstStyle>
            <a:lvl1pPr fontAlgn="base">
              <a:spcBef>
                <a:spcPct val="0"/>
              </a:spcBef>
              <a:spcAft>
                <a:spcPct val="0"/>
              </a:spcAft>
              <a:defRPr>
                <a:latin typeface="Garamond" pitchFamily="18" charset="0"/>
              </a:defRPr>
            </a:lvl1pPr>
          </a:lstStyle>
          <a:p>
            <a:pPr>
              <a:defRPr/>
            </a:pPr>
            <a:fld id="{5549A4D0-6977-4CFA-8968-E7C8448C551B}" type="slidenum">
              <a:rPr lang="it-IT"/>
              <a:pPr>
                <a:defRPr/>
              </a:pPr>
              <a:t>‹N›</a:t>
            </a:fld>
            <a:endParaRPr lang="it-IT"/>
          </a:p>
        </p:txBody>
      </p:sp>
      <p:sp>
        <p:nvSpPr>
          <p:cNvPr id="7" name="Segnaposto piè di pagina 9"/>
          <p:cNvSpPr>
            <a:spLocks noGrp="1"/>
          </p:cNvSpPr>
          <p:nvPr>
            <p:ph type="ftr" sz="quarter" idx="12"/>
          </p:nvPr>
        </p:nvSpPr>
        <p:spPr/>
        <p:txBody>
          <a:bodyPr/>
          <a:lstStyle>
            <a:lvl1pPr fontAlgn="base">
              <a:spcBef>
                <a:spcPct val="0"/>
              </a:spcBef>
              <a:spcAft>
                <a:spcPct val="0"/>
              </a:spcAft>
              <a:defRPr>
                <a:latin typeface="Garamond" pitchFamily="18" charset="0"/>
              </a:defRPr>
            </a:lvl1pPr>
          </a:lstStyle>
          <a:p>
            <a:pPr>
              <a:defRPr/>
            </a:pPr>
            <a:r>
              <a:rPr lang="it-IT"/>
              <a:t>ISTITUTO COMPRENSIVO NETTUNO III</a:t>
            </a:r>
          </a:p>
        </p:txBody>
      </p:sp>
    </p:spTree>
  </p:cSld>
  <p:clrMapOvr>
    <a:masterClrMapping/>
  </p:clrMapOvr>
  <p:transition spd="med">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7F0C65F3-4D79-49D8-9623-F3942E926457}" type="datetime1">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EA0685B6-336E-46D2-A813-5961C9DEF2E7}" type="slidenum">
              <a:rPr lang="it-IT"/>
              <a:pPr>
                <a:defRPr/>
              </a:pPr>
              <a:t>‹N›</a:t>
            </a:fld>
            <a:endParaRPr lang="it-IT"/>
          </a:p>
        </p:txBody>
      </p:sp>
    </p:spTree>
  </p:cSld>
  <p:clrMapOvr>
    <a:masterClrMapping/>
  </p:clrMapOvr>
  <p:transition spd="med">
    <p:newsfla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41"/>
            <a:ext cx="2057400" cy="5851525"/>
          </a:xfrm>
        </p:spPr>
        <p:txBody>
          <a:bodyPr vert="eaVert"/>
          <a:lstStyle/>
          <a:p>
            <a:r>
              <a:rPr lang="it-IT" smtClean="0"/>
              <a:t>Fare clic per modificare lo stile del titolo</a:t>
            </a:r>
            <a:endParaRPr lang="en-US"/>
          </a:p>
        </p:txBody>
      </p:sp>
      <p:sp>
        <p:nvSpPr>
          <p:cNvPr id="3" name="Segnaposto testo verticale 2"/>
          <p:cNvSpPr>
            <a:spLocks noGrp="1"/>
          </p:cNvSpPr>
          <p:nvPr>
            <p:ph type="body" orient="vert" idx="1"/>
          </p:nvPr>
        </p:nvSpPr>
        <p:spPr>
          <a:xfrm>
            <a:off x="457200" y="274641"/>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B126B27-6E7C-485B-BC58-52A8348BF968}" type="datetime1">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857B245-2358-40D7-91D6-75EEF8C28C5C}" type="slidenum">
              <a:rPr lang="it-IT"/>
              <a:pPr>
                <a:defRPr/>
              </a:pPr>
              <a:t>‹N›</a:t>
            </a:fld>
            <a:endParaRPr lang="it-IT"/>
          </a:p>
        </p:txBody>
      </p:sp>
    </p:spTree>
  </p:cSld>
  <p:clrMapOvr>
    <a:masterClrMapping/>
  </p:clrMapOvr>
  <p:transition spd="med">
    <p:newsfla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E5A938CB-819A-4853-8D3F-9B9033E7B4BA}" type="slidenum">
              <a:rPr lang="it-IT"/>
              <a:pPr>
                <a:defRPr/>
              </a:pPr>
              <a:t>‹N›</a:t>
            </a:fld>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3C0B879E-80EC-4AAE-89CC-EA7C5D6C067B}" type="slidenum">
              <a:rPr lang="it-IT"/>
              <a:pPr>
                <a:defRPr/>
              </a:pPr>
              <a:t>‹N›</a:t>
            </a:fld>
            <a:endParaRPr lang="it-IT"/>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0E1D8F70-2CBE-4280-9A42-647AB34143D2}" type="slidenum">
              <a:rPr lang="it-IT"/>
              <a:pPr>
                <a:defRPr/>
              </a:pPr>
              <a:t>‹N›</a:t>
            </a:fld>
            <a:endParaRPr lang="it-IT"/>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9E0301D9-FE6C-4C3B-9C45-96BA09072600}" type="slidenum">
              <a:rPr lang="it-IT"/>
              <a:pPr>
                <a:defRPr/>
              </a:pPr>
              <a:t>‹N›</a:t>
            </a:fld>
            <a:endParaRPr lang="it-IT"/>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8" name="Segnaposto piè di pagina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9" name="Segnaposto numero diapositiva 8"/>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A71CC88D-9FE8-4A66-8D34-BA1E305F4E47}" type="slidenum">
              <a:rPr lang="it-IT"/>
              <a:pPr>
                <a:defRPr/>
              </a:pPr>
              <a:t>‹N›</a:t>
            </a:fld>
            <a:endParaRPr lang="it-I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7B8CBE4-502E-403F-89B1-935B736F502B}" type="slidenum">
              <a:rPr lang="it-IT"/>
              <a:pPr>
                <a:defRPr/>
              </a:pPr>
              <a:t>‹N›</a:t>
            </a:fld>
            <a:endParaRPr lang="it-IT"/>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3" name="Segnaposto piè di pagina 2"/>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4" name="Segnaposto numero diapositiva 3"/>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460DAA47-2B39-4ABF-9B9A-D308762A741C}" type="slidenum">
              <a:rPr lang="it-IT"/>
              <a:pPr>
                <a:defRPr/>
              </a:pPr>
              <a:t>‹N›</a:t>
            </a:fld>
            <a:endParaRPr lang="it-IT"/>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C74938C-F3B6-41B5-AD4B-23CE7F01F0DE}" type="slidenum">
              <a:rPr lang="it-IT"/>
              <a:pPr>
                <a:defRPr/>
              </a:pPr>
              <a:t>‹N›</a:t>
            </a:fld>
            <a:endParaRPr lang="it-IT"/>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567DA75C-3EB1-45E7-994A-9E6AC09A053E}" type="slidenum">
              <a:rPr lang="it-IT"/>
              <a:pPr>
                <a:defRPr/>
              </a:pPr>
              <a:t>‹N›</a:t>
            </a:fld>
            <a:endParaRPr lang="it-IT"/>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F4300040-761F-4B6B-9C10-9E1AE1DD835D}" type="slidenum">
              <a:rPr lang="it-IT"/>
              <a:pPr>
                <a:defRPr/>
              </a:pPr>
              <a:t>‹N›</a:t>
            </a:fld>
            <a:endParaRPr lang="it-IT"/>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2153DF-4CD2-42D6-BC8A-A7F23A4D5698}" type="datetimeFigureOut">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A40EC262-68B7-4B4A-AD05-63E5C0D59C6E}" type="slidenum">
              <a:rPr lang="it-IT"/>
              <a:pPr>
                <a:defRPr/>
              </a:pPr>
              <a:t>‹N›</a:t>
            </a:fld>
            <a:endParaRPr lang="it-IT"/>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D76FE12D-60EA-4977-B3E1-517467024E5D}" type="slidenum">
              <a:rPr lang="it-IT"/>
              <a:pPr>
                <a:defRPr/>
              </a:pPr>
              <a:t>‹N›</a:t>
            </a:fld>
            <a:endParaRPr lang="it-IT"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8ADC6879-C017-4D9A-B000-53C18E13F92A}" type="slidenum">
              <a:rPr lang="it-IT"/>
              <a:pPr>
                <a:defRPr/>
              </a:pPr>
              <a:t>‹N›</a:t>
            </a:fld>
            <a:endParaRPr lang="it-IT"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EF1FBF42-2009-4C1B-ADB9-140C30EABCFB}" type="slidenum">
              <a:rPr lang="it-IT"/>
              <a:pPr>
                <a:defRPr/>
              </a:pPr>
              <a:t>‹N›</a:t>
            </a:fld>
            <a:endParaRPr lang="it-IT"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C62D3F15-8F86-468B-B21A-FE0930C61F6A}" type="slidenum">
              <a:rPr lang="it-IT"/>
              <a:pPr>
                <a:defRPr/>
              </a:pPr>
              <a:t>‹N›</a:t>
            </a:fld>
            <a:endParaRPr lang="it-IT"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8" name="Segnaposto piè di pagina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9" name="Segnaposto numero diapositiva 8"/>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DB061886-8974-448D-8C2F-EC55E5985813}" type="slidenum">
              <a:rPr lang="it-IT"/>
              <a:pPr>
                <a:defRPr/>
              </a:pPr>
              <a:t>‹N›</a:t>
            </a:fld>
            <a:endParaRPr lang="it-IT"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98CC63C9-F262-472A-A5CE-13ED2EF0F82D}" type="slidenum">
              <a:rPr lang="it-IT"/>
              <a:pPr>
                <a:defRPr/>
              </a:pPr>
              <a:t>‹N›</a:t>
            </a:fld>
            <a:endParaRPr lang="it-IT"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3" name="Segnaposto piè di pagina 2"/>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4" name="Segnaposto numero diapositiva 3"/>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F3581CD0-8D25-42E3-BFF6-BAF5C91AFA8B}" type="slidenum">
              <a:rPr lang="it-IT"/>
              <a:pPr>
                <a:defRPr/>
              </a:pPr>
              <a:t>‹N›</a:t>
            </a:fld>
            <a:endParaRPr lang="it-IT"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F132E04E-F77C-4B40-A378-6DCDD3229F44}" type="slidenum">
              <a:rPr lang="it-IT"/>
              <a:pPr>
                <a:defRPr/>
              </a:pPr>
              <a:t>‹N›</a:t>
            </a:fld>
            <a:endParaRPr lang="it-IT"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dirty="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6A489B55-7C53-4578-85E8-C09679185C77}" type="slidenum">
              <a:rPr lang="it-IT"/>
              <a:pPr>
                <a:defRPr/>
              </a:pPr>
              <a:t>‹N›</a:t>
            </a:fld>
            <a:endParaRPr lang="it-IT"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AEE3BF15-7107-4F7F-9737-1F58D7276F88}" type="slidenum">
              <a:rPr lang="it-IT"/>
              <a:pPr>
                <a:defRPr/>
              </a:pPr>
              <a:t>‹N›</a:t>
            </a:fld>
            <a:endParaRPr lang="it-IT"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66CED86D-1584-492B-A428-C1B63FAAB0A8}" type="datetimeFigureOut">
              <a:rPr lang="it-IT"/>
              <a:pPr>
                <a:defRPr/>
              </a:pPr>
              <a:t>30/07/2015</a:t>
            </a:fld>
            <a:endParaRPr lang="it-IT" dirty="0"/>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9A2AF048-7C3B-41C6-9C89-A2B12968CF7F}" type="slidenum">
              <a:rPr lang="it-IT"/>
              <a:pPr>
                <a:defRPr/>
              </a:pPr>
              <a:t>‹N›</a:t>
            </a:fld>
            <a:endParaRPr lang="it-IT"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cxnSp>
        <p:nvCxnSpPr>
          <p:cNvPr id="4" name="Connettore 1 7"/>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Connettore 1 12"/>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Ovale 13"/>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 name="Sottotitolo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it-IT" smtClean="0"/>
              <a:t>Fare clic per modificare lo stile del sottotitolo dello schema</a:t>
            </a:r>
            <a:endParaRPr lang="en-US"/>
          </a:p>
        </p:txBody>
      </p:sp>
      <p:sp>
        <p:nvSpPr>
          <p:cNvPr id="28" name="Titolo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it-IT" smtClean="0"/>
              <a:t>Fare clic per modificare lo stile del titolo</a:t>
            </a:r>
            <a:endParaRPr lang="en-US"/>
          </a:p>
        </p:txBody>
      </p:sp>
      <p:sp>
        <p:nvSpPr>
          <p:cNvPr id="7" name="Segnaposto data 1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6B93883-EFE9-4CA6-ADCB-D356B59CDD8C}" type="datetime1">
              <a:rPr lang="it-IT"/>
              <a:pPr>
                <a:defRPr/>
              </a:pPr>
              <a:t>30/07/2015</a:t>
            </a:fld>
            <a:endParaRPr lang="it-IT"/>
          </a:p>
        </p:txBody>
      </p:sp>
      <p:sp>
        <p:nvSpPr>
          <p:cNvPr id="8" name="Segnaposto numero diapositiva 15"/>
          <p:cNvSpPr>
            <a:spLocks noGrp="1"/>
          </p:cNvSpPr>
          <p:nvPr>
            <p:ph type="sldNum" sz="quarter" idx="11"/>
          </p:nvPr>
        </p:nvSpPr>
        <p:spPr/>
        <p:txBody>
          <a:bodyPr/>
          <a:lstStyle>
            <a:lvl1pPr fontAlgn="base">
              <a:spcBef>
                <a:spcPct val="0"/>
              </a:spcBef>
              <a:spcAft>
                <a:spcPct val="0"/>
              </a:spcAft>
              <a:defRPr>
                <a:latin typeface="Arial" charset="0"/>
              </a:defRPr>
            </a:lvl1pPr>
          </a:lstStyle>
          <a:p>
            <a:pPr>
              <a:defRPr/>
            </a:pPr>
            <a:fld id="{78B327A3-2429-4AAD-8D9C-A586FF8BA38A}" type="slidenum">
              <a:rPr lang="it-IT"/>
              <a:pPr>
                <a:defRPr/>
              </a:pPr>
              <a:t>‹N›</a:t>
            </a:fld>
            <a:endParaRPr lang="it-IT"/>
          </a:p>
        </p:txBody>
      </p:sp>
      <p:sp>
        <p:nvSpPr>
          <p:cNvPr id="10" name="Segnaposto piè di pagina 16"/>
          <p:cNvSpPr>
            <a:spLocks noGrp="1"/>
          </p:cNvSpPr>
          <p:nvPr>
            <p:ph type="ftr" sz="quarter" idx="12"/>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Tree>
  </p:cSld>
  <p:clrMapOvr>
    <a:masterClrMapping/>
  </p:clrMapOvr>
  <p:transition spd="med">
    <p:newsflash/>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9" name="Segnaposto contenuto 8"/>
          <p:cNvSpPr>
            <a:spLocks noGrp="1"/>
          </p:cNvSpPr>
          <p:nvPr>
            <p:ph idx="1"/>
          </p:nvPr>
        </p:nvSpPr>
        <p:spPr>
          <a:xfrm>
            <a:off x="457200" y="1524000"/>
            <a:ext cx="8229600" cy="45720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7" name="Titolo 16"/>
          <p:cNvSpPr>
            <a:spLocks noGrp="1"/>
          </p:cNvSpPr>
          <p:nvPr>
            <p:ph type="title"/>
          </p:nvPr>
        </p:nvSpPr>
        <p:spPr/>
        <p:txBody>
          <a:bodyPr rtlCol="0"/>
          <a:lstStyle/>
          <a:p>
            <a:r>
              <a:rPr lang="it-IT" smtClean="0"/>
              <a:t>Fare clic per modificare lo stile del titolo</a:t>
            </a:r>
            <a:endParaRPr lang="en-US"/>
          </a:p>
        </p:txBody>
      </p:sp>
      <p:sp>
        <p:nvSpPr>
          <p:cNvPr id="4" name="Segnaposto data 1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2FD4FE4-9C01-40CF-9BE9-99B832511A8E}" type="datetime1">
              <a:rPr lang="it-IT"/>
              <a:pPr>
                <a:defRPr/>
              </a:pPr>
              <a:t>30/07/2015</a:t>
            </a:fld>
            <a:endParaRPr lang="it-IT"/>
          </a:p>
        </p:txBody>
      </p:sp>
      <p:sp>
        <p:nvSpPr>
          <p:cNvPr id="5" name="Segnaposto numero diapositiva 14"/>
          <p:cNvSpPr>
            <a:spLocks noGrp="1"/>
          </p:cNvSpPr>
          <p:nvPr>
            <p:ph type="sldNum" sz="quarter" idx="11"/>
          </p:nvPr>
        </p:nvSpPr>
        <p:spPr/>
        <p:txBody>
          <a:bodyPr/>
          <a:lstStyle>
            <a:lvl1pPr algn="ctr" fontAlgn="base">
              <a:spcBef>
                <a:spcPct val="0"/>
              </a:spcBef>
              <a:spcAft>
                <a:spcPct val="0"/>
              </a:spcAft>
              <a:defRPr>
                <a:latin typeface="Arial" charset="0"/>
              </a:defRPr>
            </a:lvl1pPr>
          </a:lstStyle>
          <a:p>
            <a:pPr>
              <a:defRPr/>
            </a:pPr>
            <a:fld id="{EEFDD31D-1A19-4CB5-9BC6-C13519E1D5C2}" type="slidenum">
              <a:rPr lang="it-IT"/>
              <a:pPr>
                <a:defRPr/>
              </a:pPr>
              <a:t>‹N›</a:t>
            </a:fld>
            <a:endParaRPr lang="it-IT"/>
          </a:p>
        </p:txBody>
      </p:sp>
      <p:sp>
        <p:nvSpPr>
          <p:cNvPr id="6" name="Segnaposto piè di pagina 15"/>
          <p:cNvSpPr>
            <a:spLocks noGrp="1"/>
          </p:cNvSpPr>
          <p:nvPr>
            <p:ph type="ftr" sz="quarter" idx="12"/>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Tree>
  </p:cSld>
  <p:clrMapOvr>
    <a:masterClrMapping/>
  </p:clrMapOvr>
  <p:transition spd="med">
    <p:newsflash/>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cxnSp>
        <p:nvCxnSpPr>
          <p:cNvPr id="4" name="Connettore 1 3"/>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itolo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it-IT" smtClean="0"/>
              <a:t>Fare clic per modificare lo stile del titolo</a:t>
            </a:r>
            <a:endParaRPr lang="en-US"/>
          </a:p>
        </p:txBody>
      </p:sp>
      <p:sp>
        <p:nvSpPr>
          <p:cNvPr id="3" name="Segnaposto testo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93C2DEB8-7B51-4DA6-A47F-01EBABEC9AFA}" type="datetime1">
              <a:rPr lang="it-IT"/>
              <a:pPr>
                <a:defRPr/>
              </a:pPr>
              <a:t>30/07/2015</a:t>
            </a:fld>
            <a:endParaRPr lang="it-IT"/>
          </a:p>
        </p:txBody>
      </p:sp>
      <p:sp>
        <p:nvSpPr>
          <p:cNvPr id="6"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7"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99A5969B-8CE9-4379-8D1B-4389BFADFC69}" type="slidenum">
              <a:rPr lang="it-IT"/>
              <a:pPr>
                <a:defRPr/>
              </a:pPr>
              <a:t>‹N›</a:t>
            </a:fld>
            <a:endParaRPr lang="it-IT"/>
          </a:p>
        </p:txBody>
      </p:sp>
    </p:spTree>
  </p:cSld>
  <p:clrMapOvr>
    <a:masterClrMapping/>
  </p:clrMapOvr>
  <p:transition spd="med">
    <p:newsflash/>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11" name="Segnaposto contenuto 10"/>
          <p:cNvSpPr>
            <a:spLocks noGrp="1"/>
          </p:cNvSpPr>
          <p:nvPr>
            <p:ph sz="half" idx="1"/>
          </p:nvPr>
        </p:nvSpPr>
        <p:spPr>
          <a:xfrm>
            <a:off x="457200" y="1524000"/>
            <a:ext cx="4059936" cy="45720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13" name="Segnaposto contenuto 12"/>
          <p:cNvSpPr>
            <a:spLocks noGrp="1"/>
          </p:cNvSpPr>
          <p:nvPr>
            <p:ph sz="half" idx="2"/>
          </p:nvPr>
        </p:nvSpPr>
        <p:spPr>
          <a:xfrm>
            <a:off x="4648200" y="1524000"/>
            <a:ext cx="4059936" cy="45720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DE881646-0D9A-4BDB-8AC3-B05E7869B0F7}" type="datetime1">
              <a:rPr lang="it-IT"/>
              <a:pPr>
                <a:defRPr/>
              </a:pPr>
              <a:t>30/07/2015</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0514772A-0CD0-498B-A4E2-E6D3DD8D3E80}" type="slidenum">
              <a:rPr lang="it-IT"/>
              <a:pPr>
                <a:defRPr/>
              </a:pPr>
              <a:t>‹N›</a:t>
            </a:fld>
            <a:endParaRPr lang="it-IT"/>
          </a:p>
        </p:txBody>
      </p:sp>
    </p:spTree>
  </p:cSld>
  <p:clrMapOvr>
    <a:masterClrMapping/>
  </p:clrMapOvr>
  <p:transition spd="med">
    <p:newsflash/>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cxnSp>
        <p:nvCxnSpPr>
          <p:cNvPr id="7" name="Connettore 1 9"/>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Connettore 1 16"/>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Segnaposto testo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it-IT" smtClean="0"/>
              <a:t>Fare clic per modificare stili del testo dello schema</a:t>
            </a:r>
          </a:p>
        </p:txBody>
      </p:sp>
      <p:sp>
        <p:nvSpPr>
          <p:cNvPr id="32" name="Segnaposto contenuto 31"/>
          <p:cNvSpPr>
            <a:spLocks noGrp="1"/>
          </p:cNvSpPr>
          <p:nvPr>
            <p:ph sz="half" idx="2"/>
          </p:nvPr>
        </p:nvSpPr>
        <p:spPr>
          <a:xfrm>
            <a:off x="457200" y="2201896"/>
            <a:ext cx="4038600" cy="391363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34" name="Segnaposto contenuto 33"/>
          <p:cNvSpPr>
            <a:spLocks noGrp="1"/>
          </p:cNvSpPr>
          <p:nvPr>
            <p:ph sz="quarter" idx="4"/>
          </p:nvPr>
        </p:nvSpPr>
        <p:spPr>
          <a:xfrm>
            <a:off x="4649788" y="2201896"/>
            <a:ext cx="4038600" cy="391363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2" name="Titolo 1"/>
          <p:cNvSpPr>
            <a:spLocks noGrp="1"/>
          </p:cNvSpPr>
          <p:nvPr>
            <p:ph type="title"/>
          </p:nvPr>
        </p:nvSpPr>
        <p:spPr>
          <a:xfrm>
            <a:off x="457200" y="155448"/>
            <a:ext cx="8229600" cy="1143000"/>
          </a:xfrm>
        </p:spPr>
        <p:txBody>
          <a:bodyPr/>
          <a:lstStyle>
            <a:lvl1pPr>
              <a:defRPr/>
            </a:lvl1pPr>
          </a:lstStyle>
          <a:p>
            <a:r>
              <a:rPr lang="it-IT" smtClean="0"/>
              <a:t>Fare clic per modificare lo stile del titolo</a:t>
            </a:r>
            <a:endParaRPr lang="en-US"/>
          </a:p>
        </p:txBody>
      </p:sp>
      <p:sp>
        <p:nvSpPr>
          <p:cNvPr id="12" name="Segnaposto testo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it-IT" smtClean="0"/>
              <a:t>Fare clic per modificare stili del testo dello schema</a:t>
            </a:r>
          </a:p>
        </p:txBody>
      </p:sp>
      <p:sp>
        <p:nvSpPr>
          <p:cNvPr id="9" name="Segnaposto numero diapositiva 8"/>
          <p:cNvSpPr>
            <a:spLocks noGrp="1"/>
          </p:cNvSpPr>
          <p:nvPr>
            <p:ph type="sldNum" sz="quarter" idx="10"/>
          </p:nvPr>
        </p:nvSpPr>
        <p:spPr/>
        <p:txBody>
          <a:bodyPr/>
          <a:lstStyle>
            <a:lvl1pPr fontAlgn="base">
              <a:spcBef>
                <a:spcPct val="0"/>
              </a:spcBef>
              <a:spcAft>
                <a:spcPct val="0"/>
              </a:spcAft>
              <a:defRPr>
                <a:latin typeface="Arial" charset="0"/>
              </a:defRPr>
            </a:lvl1pPr>
          </a:lstStyle>
          <a:p>
            <a:pPr>
              <a:defRPr/>
            </a:pPr>
            <a:fld id="{DF0F07C9-0541-4F9E-B300-88B9C7B042AA}" type="slidenum">
              <a:rPr lang="it-IT"/>
              <a:pPr>
                <a:defRPr/>
              </a:pPr>
              <a:t>‹N›</a:t>
            </a:fld>
            <a:endParaRPr lang="it-IT"/>
          </a:p>
        </p:txBody>
      </p:sp>
      <p:sp>
        <p:nvSpPr>
          <p:cNvPr id="10" name="Segnaposto piè di pagina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11" name="Segnaposto data 6"/>
          <p:cNvSpPr>
            <a:spLocks noGrp="1"/>
          </p:cNvSpPr>
          <p:nvPr>
            <p:ph type="dt" sz="half" idx="12"/>
          </p:nvPr>
        </p:nvSpPr>
        <p:spPr/>
        <p:txBody>
          <a:bodyPr/>
          <a:lstStyle>
            <a:lvl1pPr fontAlgn="base">
              <a:spcBef>
                <a:spcPct val="0"/>
              </a:spcBef>
              <a:spcAft>
                <a:spcPct val="0"/>
              </a:spcAft>
              <a:defRPr>
                <a:latin typeface="Arial" charset="0"/>
              </a:defRPr>
            </a:lvl1pPr>
          </a:lstStyle>
          <a:p>
            <a:pPr>
              <a:defRPr/>
            </a:pPr>
            <a:fld id="{F2ADE322-57B4-456A-BF03-18F6390A9998}" type="datetime1">
              <a:rPr lang="it-IT"/>
              <a:pPr>
                <a:defRPr/>
              </a:pPr>
              <a:t>30/07/2015</a:t>
            </a:fld>
            <a:endParaRPr lang="it-IT"/>
          </a:p>
        </p:txBody>
      </p:sp>
    </p:spTree>
  </p:cSld>
  <p:clrMapOvr>
    <a:masterClrMapping/>
  </p:clrMapOvr>
  <p:transition spd="med">
    <p:newsfla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3" name="Segnaposto data 2"/>
          <p:cNvSpPr>
            <a:spLocks noGrp="1"/>
          </p:cNvSpPr>
          <p:nvPr>
            <p:ph type="dt" sz="half" idx="10"/>
          </p:nvPr>
        </p:nvSpPr>
        <p:spPr/>
        <p:txBody>
          <a:bodyPr/>
          <a:lstStyle>
            <a:lvl1pPr fontAlgn="base">
              <a:spcBef>
                <a:spcPct val="0"/>
              </a:spcBef>
              <a:spcAft>
                <a:spcPct val="0"/>
              </a:spcAft>
              <a:defRPr>
                <a:latin typeface="Garamond" pitchFamily="18" charset="0"/>
              </a:defRPr>
            </a:lvl1pPr>
          </a:lstStyle>
          <a:p>
            <a:pPr>
              <a:defRPr/>
            </a:pPr>
            <a:fld id="{86E56F89-3590-431A-BD17-71E5F0C01DCD}" type="datetime1">
              <a:rPr lang="it-IT"/>
              <a:pPr>
                <a:defRPr/>
              </a:pPr>
              <a:t>30/07/2015</a:t>
            </a:fld>
            <a:endParaRPr lang="it-IT"/>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Garamond" pitchFamily="18" charset="0"/>
              </a:defRPr>
            </a:lvl1pPr>
          </a:lstStyle>
          <a:p>
            <a:pPr>
              <a:defRPr/>
            </a:pPr>
            <a:r>
              <a:rPr lang="it-IT"/>
              <a:t>ISTITUTO COMPRENSIVO NETTUNO III</a:t>
            </a:r>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Garamond" pitchFamily="18" charset="0"/>
              </a:defRPr>
            </a:lvl1pPr>
          </a:lstStyle>
          <a:p>
            <a:pPr>
              <a:defRPr/>
            </a:pPr>
            <a:fld id="{DA02C9C8-9BFE-49D4-828F-FEC9C138C3E7}" type="slidenum">
              <a:rPr lang="it-IT"/>
              <a:pPr>
                <a:defRPr/>
              </a:pPr>
              <a:t>‹N›</a:t>
            </a:fld>
            <a:endParaRPr lang="it-IT"/>
          </a:p>
        </p:txBody>
      </p:sp>
    </p:spTree>
  </p:cSld>
  <p:clrMapOvr>
    <a:masterClrMapping/>
  </p:clrMapOvr>
  <p:transition spd="med">
    <p:newsflash/>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89318093-03A0-4FD3-91AD-61330F8B77D3}" type="datetime1">
              <a:rPr lang="it-IT"/>
              <a:pPr>
                <a:defRPr/>
              </a:pPr>
              <a:t>30/07/2015</a:t>
            </a:fld>
            <a:endParaRPr lang="it-IT"/>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406AAECD-6C5D-4EA0-8010-39E9D894DACA}" type="slidenum">
              <a:rPr lang="it-IT"/>
              <a:pPr>
                <a:defRPr/>
              </a:pPr>
              <a:t>‹N›</a:t>
            </a:fld>
            <a:endParaRPr lang="it-IT"/>
          </a:p>
        </p:txBody>
      </p:sp>
    </p:spTree>
  </p:cSld>
  <p:clrMapOvr>
    <a:masterClrMapping/>
  </p:clrMapOvr>
  <p:transition spd="med">
    <p:newsflash/>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fontAlgn="base">
              <a:spcBef>
                <a:spcPct val="0"/>
              </a:spcBef>
              <a:spcAft>
                <a:spcPct val="0"/>
              </a:spcAft>
              <a:defRPr>
                <a:solidFill>
                  <a:prstClr val="black"/>
                </a:solidFill>
                <a:latin typeface="Garamond" pitchFamily="18" charset="0"/>
              </a:defRPr>
            </a:lvl1pPr>
          </a:lstStyle>
          <a:p>
            <a:pPr>
              <a:defRPr/>
            </a:pPr>
            <a:fld id="{99A42082-70A3-48BF-8BDF-6E4DE12C7B1E}" type="datetime1">
              <a:rPr lang="it-IT"/>
              <a:pPr>
                <a:defRPr/>
              </a:pPr>
              <a:t>30/07/2015</a:t>
            </a:fld>
            <a:endParaRPr lang="it-IT"/>
          </a:p>
        </p:txBody>
      </p:sp>
      <p:sp>
        <p:nvSpPr>
          <p:cNvPr id="3" name="Segnaposto piè di pagina 2"/>
          <p:cNvSpPr>
            <a:spLocks noGrp="1"/>
          </p:cNvSpPr>
          <p:nvPr>
            <p:ph type="ftr" sz="quarter" idx="11"/>
          </p:nvPr>
        </p:nvSpPr>
        <p:spPr>
          <a:xfrm>
            <a:off x="2484438" y="6203950"/>
            <a:ext cx="3230562" cy="384175"/>
          </a:xfrm>
        </p:spPr>
        <p:txBody>
          <a:bodyPr/>
          <a:lstStyle>
            <a:lvl1pPr fontAlgn="base">
              <a:spcBef>
                <a:spcPct val="0"/>
              </a:spcBef>
              <a:spcAft>
                <a:spcPct val="0"/>
              </a:spcAft>
              <a:defRPr>
                <a:solidFill>
                  <a:prstClr val="black"/>
                </a:solidFill>
                <a:latin typeface="Garamond" pitchFamily="18" charset="0"/>
              </a:defRPr>
            </a:lvl1pPr>
          </a:lstStyle>
          <a:p>
            <a:pPr>
              <a:defRPr/>
            </a:pPr>
            <a:r>
              <a:rPr lang="it-IT"/>
              <a:t>ISTITUTO COMPRENSIVO NETTUNO III</a:t>
            </a:r>
            <a:endParaRPr lang="it-IT" dirty="0"/>
          </a:p>
        </p:txBody>
      </p:sp>
      <p:sp>
        <p:nvSpPr>
          <p:cNvPr id="4" name="Segnaposto numero diapositiva 3"/>
          <p:cNvSpPr>
            <a:spLocks noGrp="1"/>
          </p:cNvSpPr>
          <p:nvPr>
            <p:ph type="sldNum" sz="quarter" idx="12"/>
          </p:nvPr>
        </p:nvSpPr>
        <p:spPr/>
        <p:txBody>
          <a:bodyPr/>
          <a:lstStyle>
            <a:lvl1pPr fontAlgn="base">
              <a:spcBef>
                <a:spcPct val="0"/>
              </a:spcBef>
              <a:spcAft>
                <a:spcPct val="0"/>
              </a:spcAft>
              <a:defRPr>
                <a:solidFill>
                  <a:prstClr val="black"/>
                </a:solidFill>
                <a:latin typeface="Garamond" pitchFamily="18" charset="0"/>
              </a:defRPr>
            </a:lvl1pPr>
          </a:lstStyle>
          <a:p>
            <a:pPr>
              <a:defRPr/>
            </a:pPr>
            <a:fld id="{8EE96AC2-EAF0-455E-AF86-03657BF754D7}" type="slidenum">
              <a:rPr lang="it-IT"/>
              <a:pPr>
                <a:defRPr/>
              </a:pPr>
              <a:t>‹N›</a:t>
            </a:fld>
            <a:endParaRPr lang="it-IT"/>
          </a:p>
        </p:txBody>
      </p:sp>
    </p:spTree>
  </p:cSld>
  <p:clrMapOvr>
    <a:masterClrMapping/>
  </p:clrMapOvr>
  <p:transition spd="med">
    <p:newsflash/>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9" name="Segnaposto contenuto 28"/>
          <p:cNvSpPr>
            <a:spLocks noGrp="1"/>
          </p:cNvSpPr>
          <p:nvPr>
            <p:ph sz="quarter" idx="1"/>
          </p:nvPr>
        </p:nvSpPr>
        <p:spPr>
          <a:xfrm>
            <a:off x="457200" y="457200"/>
            <a:ext cx="6248400" cy="5715000"/>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3" name="Segnaposto testo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it-IT" smtClean="0"/>
              <a:t>Fare clic per modificare stili del testo dello schema</a:t>
            </a:r>
          </a:p>
        </p:txBody>
      </p:sp>
      <p:sp>
        <p:nvSpPr>
          <p:cNvPr id="31" name="Titolo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it-IT" smtClean="0"/>
              <a:t>Fare clic per modificare lo stile del titolo</a:t>
            </a:r>
            <a:endParaRPr lang="en-US"/>
          </a:p>
        </p:txBody>
      </p:sp>
      <p:sp>
        <p:nvSpPr>
          <p:cNvPr id="5" name="Segnaposto data 7"/>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FABC84A8-FBB8-4A55-BA57-6D23EA0E7E46}" type="datetime1">
              <a:rPr lang="it-IT"/>
              <a:pPr>
                <a:defRPr/>
              </a:pPr>
              <a:t>30/07/2015</a:t>
            </a:fld>
            <a:endParaRPr lang="it-IT"/>
          </a:p>
        </p:txBody>
      </p:sp>
      <p:sp>
        <p:nvSpPr>
          <p:cNvPr id="6" name="Segnaposto numero diapositiva 8"/>
          <p:cNvSpPr>
            <a:spLocks noGrp="1"/>
          </p:cNvSpPr>
          <p:nvPr>
            <p:ph type="sldNum" sz="quarter" idx="11"/>
          </p:nvPr>
        </p:nvSpPr>
        <p:spPr/>
        <p:txBody>
          <a:bodyPr/>
          <a:lstStyle>
            <a:lvl1pPr fontAlgn="base">
              <a:spcBef>
                <a:spcPct val="0"/>
              </a:spcBef>
              <a:spcAft>
                <a:spcPct val="0"/>
              </a:spcAft>
              <a:defRPr>
                <a:latin typeface="Arial" charset="0"/>
              </a:defRPr>
            </a:lvl1pPr>
          </a:lstStyle>
          <a:p>
            <a:pPr>
              <a:defRPr/>
            </a:pPr>
            <a:fld id="{36E5638E-CDA9-4CCE-9F82-3776D1583D18}" type="slidenum">
              <a:rPr lang="it-IT"/>
              <a:pPr>
                <a:defRPr/>
              </a:pPr>
              <a:t>‹N›</a:t>
            </a:fld>
            <a:endParaRPr lang="it-IT"/>
          </a:p>
        </p:txBody>
      </p:sp>
      <p:sp>
        <p:nvSpPr>
          <p:cNvPr id="7" name="Segnaposto piè di pagina 9"/>
          <p:cNvSpPr>
            <a:spLocks noGrp="1"/>
          </p:cNvSpPr>
          <p:nvPr>
            <p:ph type="ftr" sz="quarter" idx="12"/>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Tree>
  </p:cSld>
  <p:clrMapOvr>
    <a:masterClrMapping/>
  </p:clrMapOvr>
  <p:transition spd="med">
    <p:newsflash/>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it-IT" smtClean="0"/>
              <a:t>Fare clic per modificare lo stile del titolo</a:t>
            </a:r>
            <a:endParaRPr lang="en-US"/>
          </a:p>
        </p:txBody>
      </p:sp>
      <p:sp>
        <p:nvSpPr>
          <p:cNvPr id="3" name="Segnaposto immagine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it-IT" noProof="0" smtClean="0"/>
              <a:t>Fare clic sull'icona per inserire un'immagine</a:t>
            </a:r>
            <a:endParaRPr lang="en-US" noProof="0"/>
          </a:p>
        </p:txBody>
      </p:sp>
      <p:sp>
        <p:nvSpPr>
          <p:cNvPr id="4" name="Segnaposto testo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it-IT" smtClean="0"/>
              <a:t>Fare clic per modificare stili del testo dello schema</a:t>
            </a:r>
          </a:p>
        </p:txBody>
      </p:sp>
      <p:sp>
        <p:nvSpPr>
          <p:cNvPr id="5" name="Segnaposto data 7"/>
          <p:cNvSpPr>
            <a:spLocks noGrp="1"/>
          </p:cNvSpPr>
          <p:nvPr>
            <p:ph type="dt" sz="half" idx="10"/>
          </p:nvPr>
        </p:nvSpPr>
        <p:spPr/>
        <p:txBody>
          <a:bodyPr/>
          <a:lstStyle>
            <a:lvl1pPr fontAlgn="base">
              <a:spcBef>
                <a:spcPct val="0"/>
              </a:spcBef>
              <a:spcAft>
                <a:spcPct val="0"/>
              </a:spcAft>
              <a:defRPr>
                <a:latin typeface="Garamond" pitchFamily="18" charset="0"/>
              </a:defRPr>
            </a:lvl1pPr>
          </a:lstStyle>
          <a:p>
            <a:pPr>
              <a:defRPr/>
            </a:pPr>
            <a:fld id="{25BD77BE-D9ED-48AF-94F8-A534B970CD09}" type="datetime1">
              <a:rPr lang="it-IT"/>
              <a:pPr>
                <a:defRPr/>
              </a:pPr>
              <a:t>30/07/2015</a:t>
            </a:fld>
            <a:endParaRPr lang="it-IT"/>
          </a:p>
        </p:txBody>
      </p:sp>
      <p:sp>
        <p:nvSpPr>
          <p:cNvPr id="6" name="Segnaposto numero diapositiva 8"/>
          <p:cNvSpPr>
            <a:spLocks noGrp="1"/>
          </p:cNvSpPr>
          <p:nvPr>
            <p:ph type="sldNum" sz="quarter" idx="11"/>
          </p:nvPr>
        </p:nvSpPr>
        <p:spPr/>
        <p:txBody>
          <a:bodyPr/>
          <a:lstStyle>
            <a:lvl1pPr fontAlgn="base">
              <a:spcBef>
                <a:spcPct val="0"/>
              </a:spcBef>
              <a:spcAft>
                <a:spcPct val="0"/>
              </a:spcAft>
              <a:defRPr>
                <a:latin typeface="Garamond" pitchFamily="18" charset="0"/>
              </a:defRPr>
            </a:lvl1pPr>
          </a:lstStyle>
          <a:p>
            <a:pPr>
              <a:defRPr/>
            </a:pPr>
            <a:fld id="{949E0DE6-8FF1-4ED4-B2FD-9985628DEA21}" type="slidenum">
              <a:rPr lang="it-IT"/>
              <a:pPr>
                <a:defRPr/>
              </a:pPr>
              <a:t>‹N›</a:t>
            </a:fld>
            <a:endParaRPr lang="it-IT"/>
          </a:p>
        </p:txBody>
      </p:sp>
      <p:sp>
        <p:nvSpPr>
          <p:cNvPr id="7" name="Segnaposto piè di pagina 9"/>
          <p:cNvSpPr>
            <a:spLocks noGrp="1"/>
          </p:cNvSpPr>
          <p:nvPr>
            <p:ph type="ftr" sz="quarter" idx="12"/>
          </p:nvPr>
        </p:nvSpPr>
        <p:spPr/>
        <p:txBody>
          <a:bodyPr/>
          <a:lstStyle>
            <a:lvl1pPr fontAlgn="base">
              <a:spcBef>
                <a:spcPct val="0"/>
              </a:spcBef>
              <a:spcAft>
                <a:spcPct val="0"/>
              </a:spcAft>
              <a:defRPr>
                <a:latin typeface="Garamond" pitchFamily="18" charset="0"/>
              </a:defRPr>
            </a:lvl1pPr>
          </a:lstStyle>
          <a:p>
            <a:pPr>
              <a:defRPr/>
            </a:pPr>
            <a:r>
              <a:rPr lang="it-IT"/>
              <a:t>ISTITUTO COMPRENSIVO NETTUNO III</a:t>
            </a:r>
          </a:p>
        </p:txBody>
      </p:sp>
    </p:spTree>
  </p:cSld>
  <p:clrMapOvr>
    <a:masterClrMapping/>
  </p:clrMapOvr>
  <p:transition spd="med">
    <p:newsflash/>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en-US"/>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8D7510FD-287D-4B34-9196-72C877B723FE}" type="datetime1">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6C31BF21-AB37-4018-9C2B-7D49C13405EB}" type="slidenum">
              <a:rPr lang="it-IT"/>
              <a:pPr>
                <a:defRPr/>
              </a:pPr>
              <a:t>‹N›</a:t>
            </a:fld>
            <a:endParaRPr lang="it-IT"/>
          </a:p>
        </p:txBody>
      </p:sp>
    </p:spTree>
  </p:cSld>
  <p:clrMapOvr>
    <a:masterClrMapping/>
  </p:clrMapOvr>
  <p:transition spd="med">
    <p:newsflash/>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41"/>
            <a:ext cx="2057400" cy="5851525"/>
          </a:xfrm>
        </p:spPr>
        <p:txBody>
          <a:bodyPr vert="eaVert"/>
          <a:lstStyle/>
          <a:p>
            <a:r>
              <a:rPr lang="it-IT" smtClean="0"/>
              <a:t>Fare clic per modificare lo stile del titolo</a:t>
            </a:r>
            <a:endParaRPr lang="en-US"/>
          </a:p>
        </p:txBody>
      </p:sp>
      <p:sp>
        <p:nvSpPr>
          <p:cNvPr id="3" name="Segnaposto testo verticale 2"/>
          <p:cNvSpPr>
            <a:spLocks noGrp="1"/>
          </p:cNvSpPr>
          <p:nvPr>
            <p:ph type="body" orient="vert" idx="1"/>
          </p:nvPr>
        </p:nvSpPr>
        <p:spPr>
          <a:xfrm>
            <a:off x="457200" y="274641"/>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88163BF7-9C5B-412B-A6BB-AC6343251FD7}" type="datetime1">
              <a:rPr lang="it-IT"/>
              <a:pPr>
                <a:defRPr/>
              </a:pPr>
              <a:t>30/07/2015</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r>
              <a:rPr lang="it-IT"/>
              <a:t>ISTITUTO COMPRENSIVO NETTUNO III</a:t>
            </a:r>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20ECA924-233A-4EB3-8063-A5695CAA1041}" type="slidenum">
              <a:rPr lang="it-IT"/>
              <a:pPr>
                <a:defRPr/>
              </a:pPr>
              <a:t>‹N›</a:t>
            </a:fld>
            <a:endParaRPr lang="it-IT"/>
          </a:p>
        </p:txBody>
      </p:sp>
    </p:spTree>
  </p:cSld>
  <p:clrMapOvr>
    <a:masterClrMapping/>
  </p:clrMapOvr>
  <p:transition spd="med">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Segnaposto testo 8"/>
          <p:cNvSpPr>
            <a:spLocks noGrp="1"/>
          </p:cNvSpPr>
          <p:nvPr>
            <p:ph type="body" idx="1"/>
          </p:nvPr>
        </p:nvSpPr>
        <p:spPr bwMode="auto">
          <a:xfrm>
            <a:off x="457200" y="1447800"/>
            <a:ext cx="8229600" cy="4678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smtClean="0"/>
          </a:p>
        </p:txBody>
      </p:sp>
      <p:sp>
        <p:nvSpPr>
          <p:cNvPr id="24" name="Segnaposto data 23"/>
          <p:cNvSpPr>
            <a:spLocks noGrp="1"/>
          </p:cNvSpPr>
          <p:nvPr>
            <p:ph type="dt" sz="half" idx="2"/>
          </p:nvPr>
        </p:nvSpPr>
        <p:spPr>
          <a:xfrm>
            <a:off x="5791200" y="6203950"/>
            <a:ext cx="2590800" cy="384175"/>
          </a:xfrm>
          <a:prstGeom prst="rect">
            <a:avLst/>
          </a:prstGeom>
        </p:spPr>
        <p:txBody>
          <a:bodyPr vert="horz" anchor="ctr" anchorCtr="0"/>
          <a:lstStyle>
            <a:lvl1pPr algn="l" eaLnBrk="1" fontAlgn="auto" latinLnBrk="0" hangingPunct="1">
              <a:spcBef>
                <a:spcPts val="0"/>
              </a:spcBef>
              <a:spcAft>
                <a:spcPts val="0"/>
              </a:spcAft>
              <a:defRPr kumimoji="0" sz="1200">
                <a:solidFill>
                  <a:srgbClr val="444D26"/>
                </a:solidFill>
                <a:latin typeface="Constantia"/>
              </a:defRPr>
            </a:lvl1pPr>
          </a:lstStyle>
          <a:p>
            <a:pPr>
              <a:defRPr/>
            </a:pPr>
            <a:fld id="{A36720C8-22A6-4F2C-AF45-A2DC3C51A6F8}" type="datetime1">
              <a:rPr lang="it-IT"/>
              <a:pPr>
                <a:defRPr/>
              </a:pPr>
              <a:t>30/07/2015</a:t>
            </a:fld>
            <a:endParaRPr lang="it-IT"/>
          </a:p>
        </p:txBody>
      </p:sp>
      <p:sp>
        <p:nvSpPr>
          <p:cNvPr id="10" name="Segnaposto piè di pagina 9"/>
          <p:cNvSpPr>
            <a:spLocks noGrp="1"/>
          </p:cNvSpPr>
          <p:nvPr>
            <p:ph type="ftr" sz="quarter" idx="3"/>
          </p:nvPr>
        </p:nvSpPr>
        <p:spPr>
          <a:xfrm>
            <a:off x="2133600" y="6203950"/>
            <a:ext cx="3581400" cy="384175"/>
          </a:xfrm>
          <a:prstGeom prst="rect">
            <a:avLst/>
          </a:prstGeom>
        </p:spPr>
        <p:txBody>
          <a:bodyPr vert="horz" anchor="ctr" anchorCtr="0"/>
          <a:lstStyle>
            <a:lvl1pPr algn="r" eaLnBrk="1" fontAlgn="auto" latinLnBrk="0" hangingPunct="1">
              <a:spcBef>
                <a:spcPts val="0"/>
              </a:spcBef>
              <a:spcAft>
                <a:spcPts val="0"/>
              </a:spcAft>
              <a:defRPr kumimoji="0" sz="1200">
                <a:solidFill>
                  <a:srgbClr val="444D26"/>
                </a:solidFill>
                <a:latin typeface="Constantia"/>
              </a:defRPr>
            </a:lvl1pPr>
          </a:lstStyle>
          <a:p>
            <a:pPr>
              <a:defRPr/>
            </a:pPr>
            <a:r>
              <a:rPr lang="it-IT"/>
              <a:t>ISTITUTO COMPRENSIVO NETTUNO III</a:t>
            </a:r>
          </a:p>
        </p:txBody>
      </p:sp>
      <p:sp>
        <p:nvSpPr>
          <p:cNvPr id="22" name="Segnaposto numero diapositiva 21"/>
          <p:cNvSpPr>
            <a:spLocks noGrp="1"/>
          </p:cNvSpPr>
          <p:nvPr>
            <p:ph type="sldNum" sz="quarter" idx="4"/>
          </p:nvPr>
        </p:nvSpPr>
        <p:spPr>
          <a:xfrm>
            <a:off x="8410575" y="6181725"/>
            <a:ext cx="609600" cy="457200"/>
          </a:xfrm>
          <a:prstGeom prst="rect">
            <a:avLst/>
          </a:prstGeom>
          <a:noFill/>
        </p:spPr>
        <p:txBody>
          <a:bodyPr vert="horz" lIns="0" tIns="0" rIns="0" bIns="0" anchor="ctr" anchorCtr="0">
            <a:noAutofit/>
          </a:bodyPr>
          <a:lstStyle>
            <a:lvl1pPr algn="ctr" eaLnBrk="1" fontAlgn="auto" latinLnBrk="0" hangingPunct="1">
              <a:spcBef>
                <a:spcPts val="0"/>
              </a:spcBef>
              <a:spcAft>
                <a:spcPts val="0"/>
              </a:spcAft>
              <a:defRPr kumimoji="0" sz="1600" baseline="0">
                <a:solidFill>
                  <a:srgbClr val="444D26"/>
                </a:solidFill>
                <a:latin typeface="Constantia"/>
              </a:defRPr>
            </a:lvl1pPr>
          </a:lstStyle>
          <a:p>
            <a:pPr>
              <a:defRPr/>
            </a:pPr>
            <a:fld id="{D8E1ACB2-27A8-42DC-8624-09F68F1B0996}" type="slidenum">
              <a:rPr lang="it-IT"/>
              <a:pPr>
                <a:defRPr/>
              </a:pPr>
              <a:t>‹N›</a:t>
            </a:fld>
            <a:endParaRPr lang="it-IT"/>
          </a:p>
        </p:txBody>
      </p:sp>
      <p:sp>
        <p:nvSpPr>
          <p:cNvPr id="5" name="Segnaposto titolo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it-IT" smtClean="0"/>
              <a:t>Fare clic per modificare lo stile del titolo</a:t>
            </a:r>
            <a:endParaRPr lang="en-US"/>
          </a:p>
        </p:txBody>
      </p:sp>
    </p:spTree>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Lst>
  <p:transition spd="med">
    <p:newsflash/>
  </p:transition>
  <p:hf hdr="0" dt="0"/>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itchFamily="18" charset="0"/>
        </a:defRPr>
      </a:lvl2pPr>
      <a:lvl3pPr algn="l" rtl="0" eaLnBrk="0" fontAlgn="base" hangingPunct="0">
        <a:spcBef>
          <a:spcPct val="0"/>
        </a:spcBef>
        <a:spcAft>
          <a:spcPct val="0"/>
        </a:spcAft>
        <a:defRPr sz="4200">
          <a:solidFill>
            <a:srgbClr val="F9F9F9"/>
          </a:solidFill>
          <a:latin typeface="Constantia" pitchFamily="18" charset="0"/>
        </a:defRPr>
      </a:lvl3pPr>
      <a:lvl4pPr algn="l" rtl="0" eaLnBrk="0" fontAlgn="base" hangingPunct="0">
        <a:spcBef>
          <a:spcPct val="0"/>
        </a:spcBef>
        <a:spcAft>
          <a:spcPct val="0"/>
        </a:spcAft>
        <a:defRPr sz="4200">
          <a:solidFill>
            <a:srgbClr val="F9F9F9"/>
          </a:solidFill>
          <a:latin typeface="Constantia" pitchFamily="18" charset="0"/>
        </a:defRPr>
      </a:lvl4pPr>
      <a:lvl5pPr algn="l" rtl="0" eaLnBrk="0" fontAlgn="base" hangingPunct="0">
        <a:spcBef>
          <a:spcPct val="0"/>
        </a:spcBef>
        <a:spcAft>
          <a:spcPct val="0"/>
        </a:spcAft>
        <a:defRPr sz="4200">
          <a:solidFill>
            <a:srgbClr val="F9F9F9"/>
          </a:solidFill>
          <a:latin typeface="Constantia" pitchFamily="18" charset="0"/>
        </a:defRPr>
      </a:lvl5pPr>
      <a:lvl6pPr marL="457200" algn="l" rtl="0" fontAlgn="base">
        <a:spcBef>
          <a:spcPct val="0"/>
        </a:spcBef>
        <a:spcAft>
          <a:spcPct val="0"/>
        </a:spcAft>
        <a:defRPr sz="4200">
          <a:solidFill>
            <a:srgbClr val="F9F9F9"/>
          </a:solidFill>
          <a:latin typeface="Constantia" pitchFamily="18" charset="0"/>
        </a:defRPr>
      </a:lvl6pPr>
      <a:lvl7pPr marL="914400" algn="l" rtl="0" fontAlgn="base">
        <a:spcBef>
          <a:spcPct val="0"/>
        </a:spcBef>
        <a:spcAft>
          <a:spcPct val="0"/>
        </a:spcAft>
        <a:defRPr sz="4200">
          <a:solidFill>
            <a:srgbClr val="F9F9F9"/>
          </a:solidFill>
          <a:latin typeface="Constantia" pitchFamily="18" charset="0"/>
        </a:defRPr>
      </a:lvl7pPr>
      <a:lvl8pPr marL="1371600" algn="l" rtl="0" fontAlgn="base">
        <a:spcBef>
          <a:spcPct val="0"/>
        </a:spcBef>
        <a:spcAft>
          <a:spcPct val="0"/>
        </a:spcAft>
        <a:defRPr sz="4200">
          <a:solidFill>
            <a:srgbClr val="F9F9F9"/>
          </a:solidFill>
          <a:latin typeface="Constantia" pitchFamily="18" charset="0"/>
        </a:defRPr>
      </a:lvl8pPr>
      <a:lvl9pPr marL="1828800" algn="l" rtl="0" fontAlgn="base">
        <a:spcBef>
          <a:spcPct val="0"/>
        </a:spcBef>
        <a:spcAft>
          <a:spcPct val="0"/>
        </a:spcAft>
        <a:defRPr sz="4200">
          <a:solidFill>
            <a:srgbClr val="F9F9F9"/>
          </a:solidFill>
          <a:latin typeface="Constantia" pitchFamily="18" charset="0"/>
        </a:defRPr>
      </a:lvl9pPr>
    </p:titleStyle>
    <p:bodyStyle>
      <a:lvl1pPr marL="273050" indent="-273050" algn="l" rtl="0" eaLnBrk="0" fontAlgn="base" hangingPunct="0">
        <a:spcBef>
          <a:spcPts val="600"/>
        </a:spcBef>
        <a:spcAft>
          <a:spcPct val="0"/>
        </a:spcAft>
        <a:buClr>
          <a:schemeClr val="accent2"/>
        </a:buClr>
        <a:buSzPct val="85000"/>
        <a:buFont typeface="Wingdings 2" pitchFamily="18" charset="2"/>
        <a:buChar char=""/>
        <a:defRPr sz="2600" kern="1200">
          <a:solidFill>
            <a:schemeClr val="tx1"/>
          </a:solidFill>
          <a:latin typeface="+mn-lt"/>
          <a:ea typeface="+mn-ea"/>
          <a:cs typeface="+mn-cs"/>
        </a:defRPr>
      </a:lvl1pPr>
      <a:lvl2pPr marL="639763" indent="-273050" algn="l" rtl="0" eaLnBrk="0" fontAlgn="base" hangingPunct="0">
        <a:spcBef>
          <a:spcPts val="300"/>
        </a:spcBef>
        <a:spcAft>
          <a:spcPct val="0"/>
        </a:spcAft>
        <a:buClr>
          <a:srgbClr val="D6903D"/>
        </a:buClr>
        <a:buSzPct val="85000"/>
        <a:buFont typeface="Wingdings 2" pitchFamily="18" charset="2"/>
        <a:buChar char=""/>
        <a:defRPr sz="2400" kern="1200">
          <a:solidFill>
            <a:schemeClr val="tx2"/>
          </a:solidFill>
          <a:latin typeface="+mn-lt"/>
          <a:ea typeface="+mn-ea"/>
          <a:cs typeface="+mn-cs"/>
        </a:defRPr>
      </a:lvl2pPr>
      <a:lvl3pPr marL="1004888" indent="-228600" algn="l" rtl="0" eaLnBrk="0" fontAlgn="base" hangingPunct="0">
        <a:spcBef>
          <a:spcPts val="300"/>
        </a:spcBef>
        <a:spcAft>
          <a:spcPct val="0"/>
        </a:spcAft>
        <a:buClr>
          <a:srgbClr val="B37732"/>
        </a:buClr>
        <a:buSzPct val="85000"/>
        <a:buFont typeface="Wingdings 2" pitchFamily="18" charset="2"/>
        <a:buChar char=""/>
        <a:defRPr sz="2100" kern="1200">
          <a:solidFill>
            <a:schemeClr val="tx1"/>
          </a:solidFill>
          <a:latin typeface="+mn-lt"/>
          <a:ea typeface="+mn-ea"/>
          <a:cs typeface="+mn-cs"/>
        </a:defRPr>
      </a:lvl3pPr>
      <a:lvl4pPr marL="1279525" indent="-228600" algn="l" rtl="0" eaLnBrk="0" fontAlgn="base" hangingPunct="0">
        <a:spcBef>
          <a:spcPts val="300"/>
        </a:spcBef>
        <a:spcAft>
          <a:spcPct val="0"/>
        </a:spcAft>
        <a:buClr>
          <a:srgbClr val="D6903D"/>
        </a:buClr>
        <a:buSzPct val="85000"/>
        <a:buFont typeface="Wingdings 2" pitchFamily="18" charset="2"/>
        <a:buChar char=""/>
        <a:defRPr sz="1900" kern="1200">
          <a:solidFill>
            <a:schemeClr val="tx1"/>
          </a:solidFill>
          <a:latin typeface="+mn-lt"/>
          <a:ea typeface="+mn-ea"/>
          <a:cs typeface="+mn-cs"/>
        </a:defRPr>
      </a:lvl4pPr>
      <a:lvl5pPr marL="1554163" indent="-228600" algn="l" rtl="0" eaLnBrk="0" fontAlgn="base" hangingPunct="0">
        <a:spcBef>
          <a:spcPts val="338"/>
        </a:spcBef>
        <a:spcAft>
          <a:spcPct val="0"/>
        </a:spcAft>
        <a:buClr>
          <a:srgbClr val="D6903D"/>
        </a:buClr>
        <a:buSzPct val="85000"/>
        <a:buFont typeface="Wingdings 2"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338" name="Segnaposto tito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4339" name="Segnaposto tes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fld id="{922153DF-4CD2-42D6-BC8A-A7F23A4D5698}" type="datetimeFigureOut">
              <a:rPr lang="it-IT"/>
              <a:pPr>
                <a:defRPr/>
              </a:pPr>
              <a:t>30/07/2015</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36E36B4B-37FE-435E-94AF-06BD70721AA0}"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626" name="Segnaposto tito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26627" name="Segnaposto tes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fld id="{66CED86D-1584-492B-A428-C1B63FAAB0A8}" type="datetimeFigureOut">
              <a:rPr lang="it-IT"/>
              <a:pPr>
                <a:defRPr/>
              </a:pPr>
              <a:t>30/07/2015</a:t>
            </a:fld>
            <a:endParaRPr lang="it-IT" dirty="0"/>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DFE2E501-3A7F-43A3-9E34-6488CE6E6CBD}" type="slidenum">
              <a:rPr lang="it-IT"/>
              <a:pPr>
                <a:defRPr/>
              </a:pPr>
              <a:t>‹N›</a:t>
            </a:fld>
            <a:endParaRPr lang="it-IT" dirty="0"/>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38914" name="Segnaposto testo 8"/>
          <p:cNvSpPr>
            <a:spLocks noGrp="1"/>
          </p:cNvSpPr>
          <p:nvPr>
            <p:ph type="body" idx="1"/>
          </p:nvPr>
        </p:nvSpPr>
        <p:spPr bwMode="auto">
          <a:xfrm>
            <a:off x="457200" y="1447800"/>
            <a:ext cx="8229600" cy="4678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smtClean="0"/>
          </a:p>
        </p:txBody>
      </p:sp>
      <p:sp>
        <p:nvSpPr>
          <p:cNvPr id="24" name="Segnaposto data 23"/>
          <p:cNvSpPr>
            <a:spLocks noGrp="1"/>
          </p:cNvSpPr>
          <p:nvPr>
            <p:ph type="dt" sz="half" idx="2"/>
          </p:nvPr>
        </p:nvSpPr>
        <p:spPr>
          <a:xfrm>
            <a:off x="5791200" y="6203950"/>
            <a:ext cx="2590800" cy="384175"/>
          </a:xfrm>
          <a:prstGeom prst="rect">
            <a:avLst/>
          </a:prstGeom>
        </p:spPr>
        <p:txBody>
          <a:bodyPr vert="horz" anchor="ctr" anchorCtr="0"/>
          <a:lstStyle>
            <a:lvl1pPr algn="l" eaLnBrk="1" fontAlgn="auto" latinLnBrk="0" hangingPunct="1">
              <a:spcBef>
                <a:spcPts val="0"/>
              </a:spcBef>
              <a:spcAft>
                <a:spcPts val="0"/>
              </a:spcAft>
              <a:defRPr kumimoji="0" sz="1200">
                <a:solidFill>
                  <a:srgbClr val="444D26"/>
                </a:solidFill>
                <a:latin typeface="Constantia"/>
                <a:cs typeface="+mn-cs"/>
              </a:defRPr>
            </a:lvl1pPr>
          </a:lstStyle>
          <a:p>
            <a:pPr>
              <a:defRPr/>
            </a:pPr>
            <a:fld id="{40D83EE7-7B6E-41BA-8F24-95B73CB04C41}" type="datetime1">
              <a:rPr lang="it-IT"/>
              <a:pPr>
                <a:defRPr/>
              </a:pPr>
              <a:t>30/07/2015</a:t>
            </a:fld>
            <a:endParaRPr lang="it-IT"/>
          </a:p>
        </p:txBody>
      </p:sp>
      <p:sp>
        <p:nvSpPr>
          <p:cNvPr id="10" name="Segnaposto piè di pagina 9"/>
          <p:cNvSpPr>
            <a:spLocks noGrp="1"/>
          </p:cNvSpPr>
          <p:nvPr>
            <p:ph type="ftr" sz="quarter" idx="3"/>
          </p:nvPr>
        </p:nvSpPr>
        <p:spPr>
          <a:xfrm>
            <a:off x="2133600" y="6203950"/>
            <a:ext cx="3581400" cy="384175"/>
          </a:xfrm>
          <a:prstGeom prst="rect">
            <a:avLst/>
          </a:prstGeom>
        </p:spPr>
        <p:txBody>
          <a:bodyPr vert="horz" anchor="ctr" anchorCtr="0"/>
          <a:lstStyle>
            <a:lvl1pPr algn="r" eaLnBrk="1" fontAlgn="auto" latinLnBrk="0" hangingPunct="1">
              <a:spcBef>
                <a:spcPts val="0"/>
              </a:spcBef>
              <a:spcAft>
                <a:spcPts val="0"/>
              </a:spcAft>
              <a:defRPr kumimoji="0" sz="1200">
                <a:solidFill>
                  <a:srgbClr val="444D26"/>
                </a:solidFill>
                <a:latin typeface="Constantia"/>
                <a:cs typeface="+mn-cs"/>
              </a:defRPr>
            </a:lvl1pPr>
          </a:lstStyle>
          <a:p>
            <a:pPr>
              <a:defRPr/>
            </a:pPr>
            <a:r>
              <a:rPr lang="it-IT"/>
              <a:t>ISTITUTO COMPRENSIVO NETTUNO III</a:t>
            </a:r>
          </a:p>
        </p:txBody>
      </p:sp>
      <p:sp>
        <p:nvSpPr>
          <p:cNvPr id="22" name="Segnaposto numero diapositiva 21"/>
          <p:cNvSpPr>
            <a:spLocks noGrp="1"/>
          </p:cNvSpPr>
          <p:nvPr>
            <p:ph type="sldNum" sz="quarter" idx="4"/>
          </p:nvPr>
        </p:nvSpPr>
        <p:spPr>
          <a:xfrm>
            <a:off x="8410575" y="6181725"/>
            <a:ext cx="609600" cy="457200"/>
          </a:xfrm>
          <a:prstGeom prst="rect">
            <a:avLst/>
          </a:prstGeom>
          <a:noFill/>
        </p:spPr>
        <p:txBody>
          <a:bodyPr vert="horz" lIns="0" tIns="0" rIns="0" bIns="0" anchor="ctr" anchorCtr="0">
            <a:noAutofit/>
          </a:bodyPr>
          <a:lstStyle>
            <a:lvl1pPr algn="ctr" eaLnBrk="1" fontAlgn="auto" latinLnBrk="0" hangingPunct="1">
              <a:spcBef>
                <a:spcPts val="0"/>
              </a:spcBef>
              <a:spcAft>
                <a:spcPts val="0"/>
              </a:spcAft>
              <a:defRPr kumimoji="0" sz="1600" baseline="0">
                <a:solidFill>
                  <a:srgbClr val="444D26"/>
                </a:solidFill>
                <a:latin typeface="Constantia"/>
                <a:cs typeface="+mn-cs"/>
              </a:defRPr>
            </a:lvl1pPr>
          </a:lstStyle>
          <a:p>
            <a:pPr>
              <a:defRPr/>
            </a:pPr>
            <a:fld id="{977AD590-6061-45DF-A7C2-AC45DCA9B0AF}" type="slidenum">
              <a:rPr lang="it-IT"/>
              <a:pPr>
                <a:defRPr/>
              </a:pPr>
              <a:t>‹N›</a:t>
            </a:fld>
            <a:endParaRPr lang="it-IT"/>
          </a:p>
        </p:txBody>
      </p:sp>
      <p:sp>
        <p:nvSpPr>
          <p:cNvPr id="5" name="Segnaposto titolo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it-IT" smtClean="0"/>
              <a:t>Fare clic per modificare lo stile del titolo</a:t>
            </a:r>
            <a:endParaRPr lang="en-US"/>
          </a:p>
        </p:txBody>
      </p:sp>
    </p:spTree>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 id="2147483827" r:id="rId12"/>
  </p:sldLayoutIdLst>
  <p:transition spd="med">
    <p:newsflash/>
  </p:transition>
  <p:hf hdr="0" dt="0"/>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itchFamily="18" charset="0"/>
        </a:defRPr>
      </a:lvl2pPr>
      <a:lvl3pPr algn="l" rtl="0" eaLnBrk="0" fontAlgn="base" hangingPunct="0">
        <a:spcBef>
          <a:spcPct val="0"/>
        </a:spcBef>
        <a:spcAft>
          <a:spcPct val="0"/>
        </a:spcAft>
        <a:defRPr sz="4200">
          <a:solidFill>
            <a:srgbClr val="F9F9F9"/>
          </a:solidFill>
          <a:latin typeface="Constantia" pitchFamily="18" charset="0"/>
        </a:defRPr>
      </a:lvl3pPr>
      <a:lvl4pPr algn="l" rtl="0" eaLnBrk="0" fontAlgn="base" hangingPunct="0">
        <a:spcBef>
          <a:spcPct val="0"/>
        </a:spcBef>
        <a:spcAft>
          <a:spcPct val="0"/>
        </a:spcAft>
        <a:defRPr sz="4200">
          <a:solidFill>
            <a:srgbClr val="F9F9F9"/>
          </a:solidFill>
          <a:latin typeface="Constantia" pitchFamily="18" charset="0"/>
        </a:defRPr>
      </a:lvl4pPr>
      <a:lvl5pPr algn="l" rtl="0" eaLnBrk="0" fontAlgn="base" hangingPunct="0">
        <a:spcBef>
          <a:spcPct val="0"/>
        </a:spcBef>
        <a:spcAft>
          <a:spcPct val="0"/>
        </a:spcAft>
        <a:defRPr sz="4200">
          <a:solidFill>
            <a:srgbClr val="F9F9F9"/>
          </a:solidFill>
          <a:latin typeface="Constantia" pitchFamily="18" charset="0"/>
        </a:defRPr>
      </a:lvl5pPr>
      <a:lvl6pPr marL="457200" algn="l" rtl="0" fontAlgn="base">
        <a:spcBef>
          <a:spcPct val="0"/>
        </a:spcBef>
        <a:spcAft>
          <a:spcPct val="0"/>
        </a:spcAft>
        <a:defRPr sz="4200">
          <a:solidFill>
            <a:srgbClr val="F9F9F9"/>
          </a:solidFill>
          <a:latin typeface="Constantia" pitchFamily="18" charset="0"/>
        </a:defRPr>
      </a:lvl6pPr>
      <a:lvl7pPr marL="914400" algn="l" rtl="0" fontAlgn="base">
        <a:spcBef>
          <a:spcPct val="0"/>
        </a:spcBef>
        <a:spcAft>
          <a:spcPct val="0"/>
        </a:spcAft>
        <a:defRPr sz="4200">
          <a:solidFill>
            <a:srgbClr val="F9F9F9"/>
          </a:solidFill>
          <a:latin typeface="Constantia" pitchFamily="18" charset="0"/>
        </a:defRPr>
      </a:lvl7pPr>
      <a:lvl8pPr marL="1371600" algn="l" rtl="0" fontAlgn="base">
        <a:spcBef>
          <a:spcPct val="0"/>
        </a:spcBef>
        <a:spcAft>
          <a:spcPct val="0"/>
        </a:spcAft>
        <a:defRPr sz="4200">
          <a:solidFill>
            <a:srgbClr val="F9F9F9"/>
          </a:solidFill>
          <a:latin typeface="Constantia" pitchFamily="18" charset="0"/>
        </a:defRPr>
      </a:lvl8pPr>
      <a:lvl9pPr marL="1828800" algn="l" rtl="0" fontAlgn="base">
        <a:spcBef>
          <a:spcPct val="0"/>
        </a:spcBef>
        <a:spcAft>
          <a:spcPct val="0"/>
        </a:spcAft>
        <a:defRPr sz="4200">
          <a:solidFill>
            <a:srgbClr val="F9F9F9"/>
          </a:solidFill>
          <a:latin typeface="Constantia" pitchFamily="18" charset="0"/>
        </a:defRPr>
      </a:lvl9pPr>
    </p:titleStyle>
    <p:bodyStyle>
      <a:lvl1pPr marL="273050" indent="-273050" algn="l" rtl="0" eaLnBrk="0" fontAlgn="base" hangingPunct="0">
        <a:spcBef>
          <a:spcPts val="600"/>
        </a:spcBef>
        <a:spcAft>
          <a:spcPct val="0"/>
        </a:spcAft>
        <a:buClr>
          <a:schemeClr val="accent2"/>
        </a:buClr>
        <a:buSzPct val="85000"/>
        <a:buFont typeface="Wingdings 2" pitchFamily="18" charset="2"/>
        <a:buChar char=""/>
        <a:defRPr sz="2600" kern="1200">
          <a:solidFill>
            <a:schemeClr val="tx1"/>
          </a:solidFill>
          <a:latin typeface="+mn-lt"/>
          <a:ea typeface="+mn-ea"/>
          <a:cs typeface="+mn-cs"/>
        </a:defRPr>
      </a:lvl1pPr>
      <a:lvl2pPr marL="639763" indent="-273050" algn="l" rtl="0" eaLnBrk="0" fontAlgn="base" hangingPunct="0">
        <a:spcBef>
          <a:spcPts val="300"/>
        </a:spcBef>
        <a:spcAft>
          <a:spcPct val="0"/>
        </a:spcAft>
        <a:buClr>
          <a:srgbClr val="D6903D"/>
        </a:buClr>
        <a:buSzPct val="85000"/>
        <a:buFont typeface="Wingdings 2" pitchFamily="18" charset="2"/>
        <a:buChar char=""/>
        <a:defRPr sz="2400" kern="1200">
          <a:solidFill>
            <a:schemeClr val="tx2"/>
          </a:solidFill>
          <a:latin typeface="+mn-lt"/>
          <a:ea typeface="+mn-ea"/>
          <a:cs typeface="+mn-cs"/>
        </a:defRPr>
      </a:lvl2pPr>
      <a:lvl3pPr marL="1004888" indent="-228600" algn="l" rtl="0" eaLnBrk="0" fontAlgn="base" hangingPunct="0">
        <a:spcBef>
          <a:spcPts val="300"/>
        </a:spcBef>
        <a:spcAft>
          <a:spcPct val="0"/>
        </a:spcAft>
        <a:buClr>
          <a:srgbClr val="B37732"/>
        </a:buClr>
        <a:buSzPct val="85000"/>
        <a:buFont typeface="Wingdings 2" pitchFamily="18" charset="2"/>
        <a:buChar char=""/>
        <a:defRPr sz="2100" kern="1200">
          <a:solidFill>
            <a:schemeClr val="tx1"/>
          </a:solidFill>
          <a:latin typeface="+mn-lt"/>
          <a:ea typeface="+mn-ea"/>
          <a:cs typeface="+mn-cs"/>
        </a:defRPr>
      </a:lvl3pPr>
      <a:lvl4pPr marL="1279525" indent="-228600" algn="l" rtl="0" eaLnBrk="0" fontAlgn="base" hangingPunct="0">
        <a:spcBef>
          <a:spcPts val="300"/>
        </a:spcBef>
        <a:spcAft>
          <a:spcPct val="0"/>
        </a:spcAft>
        <a:buClr>
          <a:srgbClr val="D6903D"/>
        </a:buClr>
        <a:buSzPct val="85000"/>
        <a:buFont typeface="Wingdings 2" pitchFamily="18" charset="2"/>
        <a:buChar char=""/>
        <a:defRPr sz="1900" kern="1200">
          <a:solidFill>
            <a:schemeClr val="tx1"/>
          </a:solidFill>
          <a:latin typeface="+mn-lt"/>
          <a:ea typeface="+mn-ea"/>
          <a:cs typeface="+mn-cs"/>
        </a:defRPr>
      </a:lvl4pPr>
      <a:lvl5pPr marL="1554163" indent="-228600" algn="l" rtl="0" eaLnBrk="0" fontAlgn="base" hangingPunct="0">
        <a:spcBef>
          <a:spcPts val="338"/>
        </a:spcBef>
        <a:spcAft>
          <a:spcPct val="0"/>
        </a:spcAft>
        <a:buClr>
          <a:srgbClr val="D6903D"/>
        </a:buClr>
        <a:buSzPct val="85000"/>
        <a:buFont typeface="Wingdings 2"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8.xml"/><Relationship Id="rId1" Type="http://schemas.openxmlformats.org/officeDocument/2006/relationships/audio" Target="file:///D:\F.S.%202015\EXPO%202015\EXPO%20per%20SITO\Musica%20Andina.mp3" TargetMode="External"/><Relationship Id="rId6" Type="http://schemas.openxmlformats.org/officeDocument/2006/relationships/image" Target="../media/image3.png"/><Relationship Id="rId5" Type="http://schemas.openxmlformats.org/officeDocument/2006/relationships/hyperlink" Target="http://www.icnettunotre.gov.it/" TargetMode="External"/><Relationship Id="rId4" Type="http://schemas.openxmlformats.org/officeDocument/2006/relationships/hyperlink" Target="mailto:rmic8d2002@pec.istruzione.it"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www.google.it/url?url=http://www.avsi.org/international-organizations/fao/&amp;rct=j&amp;frm=1&amp;q=&amp;esrc=s&amp;sa=U&amp;ei=VupuVOelHqq6ygO524KgCA&amp;ved=0CBwQ9QEwAw&amp;usg=AFQjCNFSWFyxP4vl1U2WY0BPUs66WwfAHQ"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8.xml"/><Relationship Id="rId5" Type="http://schemas.openxmlformats.org/officeDocument/2006/relationships/image" Target="../media/image19.jpeg"/><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3.jpeg"/></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42.xml"/><Relationship Id="rId5" Type="http://schemas.openxmlformats.org/officeDocument/2006/relationships/image" Target="../media/image44.jpeg"/><Relationship Id="rId4" Type="http://schemas.openxmlformats.org/officeDocument/2006/relationships/image" Target="../media/image43.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54274" name="Rectangle 1"/>
          <p:cNvSpPr>
            <a:spLocks noChangeArrowheads="1"/>
          </p:cNvSpPr>
          <p:nvPr/>
        </p:nvSpPr>
        <p:spPr bwMode="auto">
          <a:xfrm>
            <a:off x="0" y="657225"/>
            <a:ext cx="9144000" cy="1320800"/>
          </a:xfrm>
          <a:prstGeom prst="rect">
            <a:avLst/>
          </a:prstGeom>
          <a:noFill/>
          <a:ln w="9525">
            <a:noFill/>
            <a:miter lim="800000"/>
            <a:headEnd/>
            <a:tailEnd/>
          </a:ln>
        </p:spPr>
        <p:txBody>
          <a:bodyPr anchor="ctr">
            <a:spAutoFit/>
          </a:bodyPr>
          <a:lstStyle/>
          <a:p>
            <a:pPr algn="ctr"/>
            <a:r>
              <a:rPr lang="it-IT" sz="900" i="1">
                <a:latin typeface="Garamond" pitchFamily="18" charset="0"/>
                <a:cs typeface="Times New Roman" pitchFamily="18" charset="0"/>
              </a:rPr>
              <a:t>MINISTERO DELL’ISTRUZIONE, DELLA RICERCA E DELL’UNIVERSITA’</a:t>
            </a:r>
            <a:endParaRPr lang="it-IT" sz="800">
              <a:latin typeface="Garamond" pitchFamily="18" charset="0"/>
              <a:cs typeface="Arial" charset="0"/>
            </a:endParaRPr>
          </a:p>
          <a:p>
            <a:pPr algn="ctr" eaLnBrk="0" hangingPunct="0"/>
            <a:r>
              <a:rPr lang="it-IT" sz="900" i="1">
                <a:latin typeface="Garamond" pitchFamily="18" charset="0"/>
                <a:cs typeface="Times New Roman" pitchFamily="18" charset="0"/>
              </a:rPr>
              <a:t>UFFICIO SCOLASTICO REGIONALE PER IL LAZIO </a:t>
            </a:r>
            <a:endParaRPr lang="it-IT" sz="800">
              <a:latin typeface="Garamond" pitchFamily="18" charset="0"/>
              <a:cs typeface="Arial" charset="0"/>
            </a:endParaRPr>
          </a:p>
          <a:p>
            <a:pPr algn="just" eaLnBrk="0" hangingPunct="0"/>
            <a:r>
              <a:rPr lang="it-IT" sz="900">
                <a:latin typeface="Garamond" pitchFamily="18" charset="0"/>
                <a:ea typeface="Times New Roman" pitchFamily="18" charset="0"/>
                <a:cs typeface="Arial" charset="0"/>
              </a:rPr>
              <a:t>			                </a:t>
            </a:r>
            <a:r>
              <a:rPr lang="it-IT" sz="900" i="1">
                <a:latin typeface="Garamond" pitchFamily="18" charset="0"/>
                <a:ea typeface="Times New Roman" pitchFamily="18" charset="0"/>
                <a:cs typeface="Arial" charset="0"/>
              </a:rPr>
              <a:t>ISTITUTO COMPRENSIVO “NETTUNO III”</a:t>
            </a:r>
            <a:endParaRPr lang="it-IT" sz="800">
              <a:latin typeface="Garamond" pitchFamily="18" charset="0"/>
              <a:cs typeface="Arial" charset="0"/>
            </a:endParaRPr>
          </a:p>
          <a:p>
            <a:pPr algn="ctr" eaLnBrk="0" hangingPunct="0"/>
            <a:r>
              <a:rPr lang="it-IT" sz="900" i="1">
                <a:latin typeface="Garamond" pitchFamily="18" charset="0"/>
                <a:cs typeface="Times New Roman" pitchFamily="18" charset="0"/>
              </a:rPr>
              <a:t>18° CENTRO TERRITORIALE PERMANENTE ISTRUZIONE IN ETA’ ADULTA </a:t>
            </a:r>
            <a:endParaRPr lang="it-IT" sz="800" i="1">
              <a:latin typeface="Garamond" pitchFamily="18" charset="0"/>
              <a:cs typeface="Arial" charset="0"/>
            </a:endParaRPr>
          </a:p>
          <a:p>
            <a:pPr algn="ctr" eaLnBrk="0" hangingPunct="0"/>
            <a:r>
              <a:rPr lang="it-IT" sz="900" i="1">
                <a:latin typeface="Garamond" pitchFamily="18" charset="0"/>
                <a:cs typeface="Times New Roman" pitchFamily="18" charset="0"/>
              </a:rPr>
              <a:t>Via  OLMATA, 86   00048 NETTUNO   </a:t>
            </a:r>
            <a:r>
              <a:rPr lang="it-IT" sz="900">
                <a:latin typeface="Garamond" pitchFamily="18" charset="0"/>
                <a:cs typeface="Times New Roman" pitchFamily="18" charset="0"/>
                <a:sym typeface="Wingdings" pitchFamily="2" charset="2"/>
              </a:rPr>
              <a:t></a:t>
            </a:r>
            <a:r>
              <a:rPr lang="it-IT" sz="900" i="1">
                <a:latin typeface="Garamond" pitchFamily="18" charset="0"/>
                <a:cs typeface="Times New Roman" pitchFamily="18" charset="0"/>
              </a:rPr>
              <a:t>06 9881356 </a:t>
            </a:r>
            <a:r>
              <a:rPr lang="it-IT" sz="900">
                <a:latin typeface="Garamond" pitchFamily="18" charset="0"/>
                <a:cs typeface="Times New Roman" pitchFamily="18" charset="0"/>
                <a:sym typeface="Wingdings" pitchFamily="2" charset="2"/>
              </a:rPr>
              <a:t> fax 06 98600505 </a:t>
            </a:r>
            <a:endParaRPr lang="it-IT" sz="800">
              <a:latin typeface="Garamond" pitchFamily="18" charset="0"/>
              <a:cs typeface="Arial" charset="0"/>
              <a:sym typeface="Wingdings" pitchFamily="2" charset="2"/>
            </a:endParaRPr>
          </a:p>
          <a:p>
            <a:pPr algn="ctr" eaLnBrk="0" hangingPunct="0"/>
            <a:r>
              <a:rPr lang="it-IT" sz="900" i="1">
                <a:latin typeface="Garamond" pitchFamily="18" charset="0"/>
                <a:cs typeface="Times New Roman" pitchFamily="18" charset="0"/>
                <a:sym typeface="Wingdings" pitchFamily="2" charset="2"/>
              </a:rPr>
              <a:t> </a:t>
            </a:r>
            <a:r>
              <a:rPr lang="it-IT" sz="900">
                <a:latin typeface="Garamond" pitchFamily="18" charset="0"/>
                <a:cs typeface="Times New Roman" pitchFamily="18" charset="0"/>
                <a:sym typeface="Wingdings" pitchFamily="2" charset="2"/>
              </a:rPr>
              <a:t></a:t>
            </a:r>
            <a:r>
              <a:rPr lang="it-IT" sz="900">
                <a:latin typeface="Garamond" pitchFamily="18" charset="0"/>
                <a:cs typeface="Times New Roman" pitchFamily="18" charset="0"/>
              </a:rPr>
              <a:t> </a:t>
            </a:r>
            <a:r>
              <a:rPr lang="it-IT" sz="900" u="sng">
                <a:solidFill>
                  <a:srgbClr val="000099"/>
                </a:solidFill>
                <a:latin typeface="Garamond" pitchFamily="18" charset="0"/>
                <a:cs typeface="Times New Roman" pitchFamily="18" charset="0"/>
                <a:sym typeface="Wingdings" pitchFamily="2" charset="2"/>
              </a:rPr>
              <a:t>rmic8d2002@istruzione.it – </a:t>
            </a:r>
            <a:r>
              <a:rPr lang="it-IT" sz="900" u="sng">
                <a:solidFill>
                  <a:srgbClr val="000099"/>
                </a:solidFill>
                <a:latin typeface="Garamond" pitchFamily="18" charset="0"/>
                <a:cs typeface="Times New Roman" pitchFamily="18" charset="0"/>
                <a:sym typeface="Wingdings" pitchFamily="2" charset="2"/>
                <a:hlinkClick r:id="rId4"/>
              </a:rPr>
              <a:t>rmic8d2002@pec.istruzione.it</a:t>
            </a:r>
            <a:endParaRPr lang="it-IT" sz="800" u="sng">
              <a:solidFill>
                <a:srgbClr val="000099"/>
              </a:solidFill>
              <a:latin typeface="Garamond" pitchFamily="18" charset="0"/>
              <a:cs typeface="Arial" charset="0"/>
              <a:sym typeface="Wingdings" pitchFamily="2" charset="2"/>
            </a:endParaRPr>
          </a:p>
          <a:p>
            <a:pPr algn="ctr" eaLnBrk="0" hangingPunct="0"/>
            <a:r>
              <a:rPr lang="en-GB" sz="900">
                <a:latin typeface="Garamond" pitchFamily="18" charset="0"/>
                <a:cs typeface="Times New Roman" pitchFamily="18" charset="0"/>
                <a:sym typeface="Wingdings" pitchFamily="2" charset="2"/>
                <a:hlinkClick r:id="rId5"/>
              </a:rPr>
              <a:t>www.icnettunotre.gov.it</a:t>
            </a:r>
            <a:endParaRPr lang="en-GB" sz="900">
              <a:latin typeface="Garamond" pitchFamily="18" charset="0"/>
              <a:cs typeface="Times New Roman" pitchFamily="18" charset="0"/>
              <a:sym typeface="Wingdings" pitchFamily="2" charset="2"/>
            </a:endParaRPr>
          </a:p>
          <a:p>
            <a:pPr algn="ctr" eaLnBrk="0" hangingPunct="0"/>
            <a:endParaRPr lang="en-GB" sz="900">
              <a:latin typeface="Garamond" pitchFamily="18" charset="0"/>
              <a:cs typeface="Times New Roman" pitchFamily="18" charset="0"/>
              <a:sym typeface="Wingdings" pitchFamily="2" charset="2"/>
            </a:endParaRPr>
          </a:p>
          <a:p>
            <a:pPr algn="ctr" eaLnBrk="0" hangingPunct="0"/>
            <a:endParaRPr lang="en-GB" sz="900">
              <a:latin typeface="Garamond" pitchFamily="18" charset="0"/>
              <a:cs typeface="Times New Roman" pitchFamily="18" charset="0"/>
              <a:sym typeface="Wingdings" pitchFamily="2" charset="2"/>
            </a:endParaRPr>
          </a:p>
        </p:txBody>
      </p:sp>
      <p:sp>
        <p:nvSpPr>
          <p:cNvPr id="54276" name="CasellaDiTesto 6"/>
          <p:cNvSpPr txBox="1">
            <a:spLocks noChangeArrowheads="1"/>
          </p:cNvSpPr>
          <p:nvPr/>
        </p:nvSpPr>
        <p:spPr bwMode="auto">
          <a:xfrm>
            <a:off x="2484438" y="2708275"/>
            <a:ext cx="4175125" cy="369888"/>
          </a:xfrm>
          <a:prstGeom prst="rect">
            <a:avLst/>
          </a:prstGeom>
          <a:noFill/>
          <a:ln w="9525">
            <a:noFill/>
            <a:miter lim="800000"/>
            <a:headEnd/>
            <a:tailEnd/>
          </a:ln>
        </p:spPr>
        <p:txBody>
          <a:bodyPr>
            <a:spAutoFit/>
          </a:bodyPr>
          <a:lstStyle/>
          <a:p>
            <a:pPr algn="ctr"/>
            <a:r>
              <a:rPr lang="it-IT" b="1">
                <a:latin typeface="Garamond" pitchFamily="18" charset="0"/>
              </a:rPr>
              <a:t>- LA SCUOLA PER EXPO 2015 -</a:t>
            </a:r>
            <a:endParaRPr lang="it-IT">
              <a:latin typeface="Garamond" pitchFamily="18" charset="0"/>
            </a:endParaRPr>
          </a:p>
        </p:txBody>
      </p:sp>
      <p:sp>
        <p:nvSpPr>
          <p:cNvPr id="54277" name="CasellaDiTesto 7"/>
          <p:cNvSpPr txBox="1">
            <a:spLocks noChangeArrowheads="1"/>
          </p:cNvSpPr>
          <p:nvPr/>
        </p:nvSpPr>
        <p:spPr bwMode="auto">
          <a:xfrm>
            <a:off x="3095625" y="2133600"/>
            <a:ext cx="2952750" cy="369888"/>
          </a:xfrm>
          <a:prstGeom prst="rect">
            <a:avLst/>
          </a:prstGeom>
          <a:noFill/>
          <a:ln w="9525">
            <a:noFill/>
            <a:miter lim="800000"/>
            <a:headEnd/>
            <a:tailEnd/>
          </a:ln>
        </p:spPr>
        <p:txBody>
          <a:bodyPr>
            <a:spAutoFit/>
          </a:bodyPr>
          <a:lstStyle/>
          <a:p>
            <a:pPr algn="ctr"/>
            <a:r>
              <a:rPr lang="it-IT" b="1">
                <a:latin typeface="Garamond" pitchFamily="18" charset="0"/>
              </a:rPr>
              <a:t>CONCORSO</a:t>
            </a:r>
          </a:p>
        </p:txBody>
      </p:sp>
      <p:sp>
        <p:nvSpPr>
          <p:cNvPr id="54278" name="CasellaDiTesto 8"/>
          <p:cNvSpPr txBox="1">
            <a:spLocks noChangeArrowheads="1"/>
          </p:cNvSpPr>
          <p:nvPr/>
        </p:nvSpPr>
        <p:spPr bwMode="auto">
          <a:xfrm>
            <a:off x="2195513" y="3141663"/>
            <a:ext cx="4716462" cy="461962"/>
          </a:xfrm>
          <a:prstGeom prst="rect">
            <a:avLst/>
          </a:prstGeom>
          <a:noFill/>
          <a:ln w="9525">
            <a:noFill/>
            <a:miter lim="800000"/>
            <a:headEnd/>
            <a:tailEnd/>
          </a:ln>
        </p:spPr>
        <p:txBody>
          <a:bodyPr>
            <a:spAutoFit/>
          </a:bodyPr>
          <a:lstStyle/>
          <a:p>
            <a:pPr algn="ctr"/>
            <a:r>
              <a:rPr lang="it-IT" sz="2400" i="1">
                <a:latin typeface="Blackadder ITC" pitchFamily="82" charset="0"/>
                <a:cs typeface="AngsanaUPC" pitchFamily="18" charset="-34"/>
              </a:rPr>
              <a:t>Nutrire il Pianeta, Energia per la Vita.</a:t>
            </a:r>
            <a:endParaRPr lang="it-IT" sz="2400">
              <a:latin typeface="Blackadder ITC" pitchFamily="82" charset="0"/>
              <a:cs typeface="AngsanaUPC" pitchFamily="18" charset="-34"/>
            </a:endParaRPr>
          </a:p>
        </p:txBody>
      </p:sp>
      <p:sp>
        <p:nvSpPr>
          <p:cNvPr id="16393" name="CasellaDiTesto 9"/>
          <p:cNvSpPr txBox="1">
            <a:spLocks noChangeArrowheads="1"/>
          </p:cNvSpPr>
          <p:nvPr/>
        </p:nvSpPr>
        <p:spPr bwMode="auto">
          <a:xfrm>
            <a:off x="2519363" y="4724400"/>
            <a:ext cx="4105275" cy="954088"/>
          </a:xfrm>
          <a:prstGeom prst="rect">
            <a:avLst/>
          </a:prstGeom>
          <a:noFill/>
          <a:ln w="9525">
            <a:noFill/>
            <a:miter lim="800000"/>
            <a:headEnd/>
            <a:tailEnd/>
          </a:ln>
        </p:spPr>
        <p:txBody>
          <a:bodyPr>
            <a:spAutoFit/>
          </a:bodyPr>
          <a:lstStyle/>
          <a:p>
            <a:pPr algn="ctr"/>
            <a:r>
              <a:rPr lang="it-IT" sz="2800" b="1" i="1" dirty="0">
                <a:latin typeface="Edwardian Script ITC" pitchFamily="66" charset="0"/>
                <a:cs typeface="AngsanaUPC" pitchFamily="18" charset="-34"/>
              </a:rPr>
              <a:t>“Dammi un Qui, dammi un </a:t>
            </a:r>
            <a:r>
              <a:rPr lang="it-IT" sz="2800" b="1" i="1" dirty="0" err="1">
                <a:latin typeface="Edwardian Script ITC" pitchFamily="66" charset="0"/>
                <a:cs typeface="AngsanaUPC" pitchFamily="18" charset="-34"/>
              </a:rPr>
              <a:t>No…</a:t>
            </a:r>
            <a:r>
              <a:rPr lang="it-IT" sz="2800" b="1" i="1" dirty="0">
                <a:latin typeface="Edwardian Script ITC" pitchFamily="66" charset="0"/>
                <a:cs typeface="AngsanaUPC" pitchFamily="18" charset="-34"/>
              </a:rPr>
              <a:t>.Dammi un po’ di </a:t>
            </a:r>
            <a:r>
              <a:rPr lang="it-IT" sz="2800" b="1" i="1" dirty="0" err="1">
                <a:latin typeface="Edwardian Script ITC" pitchFamily="66" charset="0"/>
                <a:cs typeface="AngsanaUPC" pitchFamily="18" charset="-34"/>
              </a:rPr>
              <a:t>Quinoa</a:t>
            </a:r>
            <a:r>
              <a:rPr lang="it-IT" sz="2800" b="1" i="1" dirty="0">
                <a:latin typeface="Edwardian Script ITC" pitchFamily="66" charset="0"/>
                <a:cs typeface="AngsanaUPC" pitchFamily="18" charset="-34"/>
              </a:rPr>
              <a:t>”</a:t>
            </a:r>
            <a:endParaRPr lang="it-IT" sz="2800" b="1" dirty="0">
              <a:latin typeface="Edwardian Script ITC" pitchFamily="66" charset="0"/>
              <a:cs typeface="AngsanaUPC" pitchFamily="18" charset="-34"/>
            </a:endParaRPr>
          </a:p>
        </p:txBody>
      </p:sp>
      <p:sp>
        <p:nvSpPr>
          <p:cNvPr id="54280" name="CasellaDiTesto 10"/>
          <p:cNvSpPr txBox="1">
            <a:spLocks noChangeArrowheads="1"/>
          </p:cNvSpPr>
          <p:nvPr/>
        </p:nvSpPr>
        <p:spPr bwMode="auto">
          <a:xfrm>
            <a:off x="6659563" y="5876925"/>
            <a:ext cx="2484437" cy="400050"/>
          </a:xfrm>
          <a:prstGeom prst="rect">
            <a:avLst/>
          </a:prstGeom>
          <a:noFill/>
          <a:ln w="9525">
            <a:noFill/>
            <a:miter lim="800000"/>
            <a:headEnd/>
            <a:tailEnd/>
          </a:ln>
        </p:spPr>
        <p:txBody>
          <a:bodyPr>
            <a:spAutoFit/>
          </a:bodyPr>
          <a:lstStyle/>
          <a:p>
            <a:pPr algn="ctr"/>
            <a:r>
              <a:rPr lang="it-IT" sz="1000">
                <a:latin typeface="Garamond" pitchFamily="18" charset="0"/>
              </a:rPr>
              <a:t>DIRIGENTE SCOLASTICO </a:t>
            </a:r>
          </a:p>
          <a:p>
            <a:pPr algn="ctr"/>
            <a:r>
              <a:rPr lang="it-IT" sz="1000">
                <a:latin typeface="Garamond" pitchFamily="18" charset="0"/>
              </a:rPr>
              <a:t>PROF.SSA ANNA MARIA CERVONI</a:t>
            </a:r>
          </a:p>
        </p:txBody>
      </p:sp>
      <p:sp>
        <p:nvSpPr>
          <p:cNvPr id="54281" name="CasellaDiTesto 11"/>
          <p:cNvSpPr txBox="1">
            <a:spLocks noChangeArrowheads="1"/>
          </p:cNvSpPr>
          <p:nvPr/>
        </p:nvSpPr>
        <p:spPr bwMode="auto">
          <a:xfrm>
            <a:off x="0" y="5876925"/>
            <a:ext cx="1908175" cy="338138"/>
          </a:xfrm>
          <a:prstGeom prst="rect">
            <a:avLst/>
          </a:prstGeom>
          <a:noFill/>
          <a:ln w="9525">
            <a:noFill/>
            <a:miter lim="800000"/>
            <a:headEnd/>
            <a:tailEnd/>
          </a:ln>
        </p:spPr>
        <p:txBody>
          <a:bodyPr>
            <a:spAutoFit/>
          </a:bodyPr>
          <a:lstStyle/>
          <a:p>
            <a:r>
              <a:rPr lang="it-IT" sz="800">
                <a:latin typeface="Garamond" pitchFamily="18" charset="0"/>
              </a:rPr>
              <a:t>COORDINATORE</a:t>
            </a:r>
          </a:p>
          <a:p>
            <a:r>
              <a:rPr lang="it-IT" sz="800">
                <a:latin typeface="Garamond" pitchFamily="18" charset="0"/>
              </a:rPr>
              <a:t>PROF. CLAUDIO PERONCINI</a:t>
            </a:r>
          </a:p>
        </p:txBody>
      </p:sp>
      <p:sp>
        <p:nvSpPr>
          <p:cNvPr id="16396" name="CasellaDiTesto 12"/>
          <p:cNvSpPr txBox="1">
            <a:spLocks noChangeArrowheads="1"/>
          </p:cNvSpPr>
          <p:nvPr/>
        </p:nvSpPr>
        <p:spPr bwMode="auto">
          <a:xfrm>
            <a:off x="792163" y="3789363"/>
            <a:ext cx="7559675" cy="369887"/>
          </a:xfrm>
          <a:prstGeom prst="rect">
            <a:avLst/>
          </a:prstGeom>
          <a:noFill/>
          <a:ln w="9525">
            <a:noFill/>
            <a:miter lim="800000"/>
            <a:headEnd/>
            <a:tailEnd/>
          </a:ln>
        </p:spPr>
        <p:txBody>
          <a:bodyPr>
            <a:spAutoFit/>
          </a:bodyPr>
          <a:lstStyle/>
          <a:p>
            <a:pPr algn="ctr"/>
            <a:r>
              <a:rPr lang="it-IT" i="1" dirty="0">
                <a:latin typeface="Garamond" pitchFamily="18" charset="0"/>
              </a:rPr>
              <a:t>LA CLASSE 3</a:t>
            </a:r>
            <a:r>
              <a:rPr lang="it-IT" i="1" baseline="30000" dirty="0">
                <a:latin typeface="Garamond" pitchFamily="18" charset="0"/>
              </a:rPr>
              <a:t>A </a:t>
            </a:r>
            <a:r>
              <a:rPr lang="it-IT" i="1" dirty="0">
                <a:latin typeface="Garamond" pitchFamily="18" charset="0"/>
              </a:rPr>
              <a:t>E DELL’ISTITUTO COMPRENSIVO “NETTUNO III”</a:t>
            </a:r>
          </a:p>
        </p:txBody>
      </p:sp>
      <p:sp>
        <p:nvSpPr>
          <p:cNvPr id="16397" name="CasellaDiTesto 13"/>
          <p:cNvSpPr txBox="1">
            <a:spLocks noChangeArrowheads="1"/>
          </p:cNvSpPr>
          <p:nvPr/>
        </p:nvSpPr>
        <p:spPr bwMode="auto">
          <a:xfrm>
            <a:off x="3671888" y="4221163"/>
            <a:ext cx="1800225" cy="369887"/>
          </a:xfrm>
          <a:prstGeom prst="rect">
            <a:avLst/>
          </a:prstGeom>
          <a:noFill/>
          <a:ln w="9525">
            <a:noFill/>
            <a:miter lim="800000"/>
            <a:headEnd/>
            <a:tailEnd/>
          </a:ln>
        </p:spPr>
        <p:txBody>
          <a:bodyPr>
            <a:spAutoFit/>
          </a:bodyPr>
          <a:lstStyle/>
          <a:p>
            <a:pPr algn="ctr"/>
            <a:r>
              <a:rPr lang="it-IT">
                <a:latin typeface="Edwardian Script ITC" pitchFamily="66" charset="0"/>
              </a:rPr>
              <a:t>Presenta:</a:t>
            </a:r>
          </a:p>
        </p:txBody>
      </p:sp>
      <p:pic>
        <p:nvPicPr>
          <p:cNvPr id="54285" name="Immagine 1"/>
          <p:cNvPicPr>
            <a:picLocks noChangeAspect="1" noChangeArrowheads="1"/>
          </p:cNvPicPr>
          <p:nvPr/>
        </p:nvPicPr>
        <p:blipFill>
          <a:blip r:embed="rId6" cstate="print">
            <a:clrChange>
              <a:clrFrom>
                <a:srgbClr val="FFFFFF"/>
              </a:clrFrom>
              <a:clrTo>
                <a:srgbClr val="FFFFFF">
                  <a:alpha val="0"/>
                </a:srgbClr>
              </a:clrTo>
            </a:clrChange>
            <a:lum bright="6000"/>
          </a:blip>
          <a:srcRect/>
          <a:stretch>
            <a:fillRect/>
          </a:stretch>
        </p:blipFill>
        <p:spPr bwMode="auto">
          <a:xfrm>
            <a:off x="4284663" y="188913"/>
            <a:ext cx="458787" cy="503237"/>
          </a:xfrm>
          <a:prstGeom prst="rect">
            <a:avLst/>
          </a:prstGeom>
          <a:noFill/>
          <a:ln w="9525" algn="ctr">
            <a:noFill/>
            <a:miter lim="800000"/>
            <a:headEnd/>
            <a:tailEnd/>
          </a:ln>
        </p:spPr>
      </p:pic>
      <p:pic>
        <p:nvPicPr>
          <p:cNvPr id="13" name="Musica Andina.mp3">
            <a:hlinkClick r:id="" action="ppaction://media"/>
          </p:cNvPr>
          <p:cNvPicPr>
            <a:picLocks noRot="1" noChangeAspect="1"/>
          </p:cNvPicPr>
          <p:nvPr>
            <a:audioFile r:link="rId1"/>
          </p:nvPr>
        </p:nvPicPr>
        <p:blipFill>
          <a:blip r:embed="rId7" cstate="print"/>
          <a:stretch>
            <a:fillRect/>
          </a:stretch>
        </p:blipFill>
        <p:spPr>
          <a:xfrm>
            <a:off x="4499992" y="5877272"/>
            <a:ext cx="304800" cy="304800"/>
          </a:xfrm>
          <a:prstGeom prst="rect">
            <a:avLst/>
          </a:prstGeom>
        </p:spPr>
      </p:pic>
    </p:spTree>
  </p:cSld>
  <p:clrMapOvr>
    <a:masterClrMapping/>
  </p:clrMapOvr>
  <p:transition spd="med" advClick="0" advTm="2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par>
                                <p:cTn id="7" presetID="27" presetClass="entr" presetSubtype="0" fill="hold" grpId="0" nodeType="withEffect">
                                  <p:stCondLst>
                                    <p:cond delay="0"/>
                                  </p:stCondLst>
                                  <p:iterate type="lt">
                                    <p:tmPct val="50000"/>
                                  </p:iterate>
                                  <p:childTnLst>
                                    <p:set>
                                      <p:cBhvr>
                                        <p:cTn id="8" dur="1" fill="hold">
                                          <p:stCondLst>
                                            <p:cond delay="0"/>
                                          </p:stCondLst>
                                        </p:cTn>
                                        <p:tgtEl>
                                          <p:spTgt spid="16396">
                                            <p:txEl>
                                              <p:pRg st="0" end="0"/>
                                            </p:txEl>
                                          </p:spTgt>
                                        </p:tgtEl>
                                        <p:attrNameLst>
                                          <p:attrName>style.visibility</p:attrName>
                                        </p:attrNameLst>
                                      </p:cBhvr>
                                      <p:to>
                                        <p:strVal val="visible"/>
                                      </p:to>
                                    </p:set>
                                    <p:anim calcmode="discrete" valueType="clr">
                                      <p:cBhvr override="childStyle">
                                        <p:cTn id="9" dur="500"/>
                                        <p:tgtEl>
                                          <p:spTgt spid="1639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0" dur="500"/>
                                        <p:tgtEl>
                                          <p:spTgt spid="16396">
                                            <p:txEl>
                                              <p:pRg st="0" end="0"/>
                                            </p:txEl>
                                          </p:spTgt>
                                        </p:tgtEl>
                                        <p:attrNameLst>
                                          <p:attrName>fillcolor</p:attrName>
                                        </p:attrNameLst>
                                      </p:cBhvr>
                                      <p:tavLst>
                                        <p:tav tm="0">
                                          <p:val>
                                            <p:clrVal>
                                              <a:schemeClr val="accent2"/>
                                            </p:clrVal>
                                          </p:val>
                                        </p:tav>
                                        <p:tav tm="50000">
                                          <p:val>
                                            <p:clrVal>
                                              <a:schemeClr val="hlink"/>
                                            </p:clrVal>
                                          </p:val>
                                        </p:tav>
                                      </p:tavLst>
                                    </p:anim>
                                    <p:set>
                                      <p:cBhvr>
                                        <p:cTn id="11" dur="500"/>
                                        <p:tgtEl>
                                          <p:spTgt spid="16396">
                                            <p:txEl>
                                              <p:pRg st="0" end="0"/>
                                            </p:txEl>
                                          </p:spTgt>
                                        </p:tgtEl>
                                        <p:attrNameLst>
                                          <p:attrName>fill.type</p:attrName>
                                        </p:attrNameLst>
                                      </p:cBhvr>
                                      <p:to>
                                        <p:strVal val="solid"/>
                                      </p:to>
                                    </p:set>
                                  </p:childTnLst>
                                </p:cTn>
                              </p:par>
                            </p:childTnLst>
                          </p:cTn>
                        </p:par>
                        <p:par>
                          <p:cTn id="12" fill="hold">
                            <p:stCondLst>
                              <p:cond delay="12000"/>
                            </p:stCondLst>
                            <p:childTnLst>
                              <p:par>
                                <p:cTn id="13" presetID="8" presetClass="entr" presetSubtype="16" fill="hold" grpId="0" nodeType="afterEffect">
                                  <p:stCondLst>
                                    <p:cond delay="0"/>
                                  </p:stCondLst>
                                  <p:childTnLst>
                                    <p:set>
                                      <p:cBhvr>
                                        <p:cTn id="14" dur="1" fill="hold">
                                          <p:stCondLst>
                                            <p:cond delay="0"/>
                                          </p:stCondLst>
                                        </p:cTn>
                                        <p:tgtEl>
                                          <p:spTgt spid="16397"/>
                                        </p:tgtEl>
                                        <p:attrNameLst>
                                          <p:attrName>style.visibility</p:attrName>
                                        </p:attrNameLst>
                                      </p:cBhvr>
                                      <p:to>
                                        <p:strVal val="visible"/>
                                      </p:to>
                                    </p:set>
                                    <p:animEffect transition="in" filter="diamond(in)">
                                      <p:cBhvr>
                                        <p:cTn id="15" dur="3000"/>
                                        <p:tgtEl>
                                          <p:spTgt spid="16397"/>
                                        </p:tgtEl>
                                      </p:cBhvr>
                                    </p:animEffect>
                                  </p:childTnLst>
                                </p:cTn>
                              </p:par>
                            </p:childTnLst>
                          </p:cTn>
                        </p:par>
                        <p:par>
                          <p:cTn id="16" fill="hold">
                            <p:stCondLst>
                              <p:cond delay="15000"/>
                            </p:stCondLst>
                            <p:childTnLst>
                              <p:par>
                                <p:cTn id="17" presetID="38" presetClass="entr" presetSubtype="0" accel="50000" fill="hold" grpId="0" nodeType="afterEffect">
                                  <p:stCondLst>
                                    <p:cond delay="0"/>
                                  </p:stCondLst>
                                  <p:iterate type="lt">
                                    <p:tmPct val="50000"/>
                                  </p:iterate>
                                  <p:childTnLst>
                                    <p:set>
                                      <p:cBhvr>
                                        <p:cTn id="18" dur="1" fill="hold">
                                          <p:stCondLst>
                                            <p:cond delay="0"/>
                                          </p:stCondLst>
                                        </p:cTn>
                                        <p:tgtEl>
                                          <p:spTgt spid="16393"/>
                                        </p:tgtEl>
                                        <p:attrNameLst>
                                          <p:attrName>style.visibility</p:attrName>
                                        </p:attrNameLst>
                                      </p:cBhvr>
                                      <p:to>
                                        <p:strVal val="visible"/>
                                      </p:to>
                                    </p:set>
                                    <p:set>
                                      <p:cBhvr>
                                        <p:cTn id="19" dur="228" fill="hold">
                                          <p:stCondLst>
                                            <p:cond delay="0"/>
                                          </p:stCondLst>
                                        </p:cTn>
                                        <p:tgtEl>
                                          <p:spTgt spid="16393"/>
                                        </p:tgtEl>
                                        <p:attrNameLst>
                                          <p:attrName>style.rotation</p:attrName>
                                        </p:attrNameLst>
                                      </p:cBhvr>
                                      <p:to>
                                        <p:strVal val="-45.0"/>
                                      </p:to>
                                    </p:set>
                                    <p:anim calcmode="lin" valueType="num">
                                      <p:cBhvr>
                                        <p:cTn id="20" dur="228" fill="hold">
                                          <p:stCondLst>
                                            <p:cond delay="228"/>
                                          </p:stCondLst>
                                        </p:cTn>
                                        <p:tgtEl>
                                          <p:spTgt spid="16393"/>
                                        </p:tgtEl>
                                        <p:attrNameLst>
                                          <p:attrName>style.rotation</p:attrName>
                                        </p:attrNameLst>
                                      </p:cBhvr>
                                      <p:tavLst>
                                        <p:tav tm="0">
                                          <p:val>
                                            <p:fltVal val="-45"/>
                                          </p:val>
                                        </p:tav>
                                        <p:tav tm="69900">
                                          <p:val>
                                            <p:fltVal val="45"/>
                                          </p:val>
                                        </p:tav>
                                        <p:tav tm="100000">
                                          <p:val>
                                            <p:fltVal val="0"/>
                                          </p:val>
                                        </p:tav>
                                      </p:tavLst>
                                    </p:anim>
                                    <p:anim calcmode="lin" valueType="num">
                                      <p:cBhvr>
                                        <p:cTn id="21" dur="228" fill="hold">
                                          <p:stCondLst>
                                            <p:cond delay="0"/>
                                          </p:stCondLst>
                                        </p:cTn>
                                        <p:tgtEl>
                                          <p:spTgt spid="16393"/>
                                        </p:tgtEl>
                                        <p:attrNameLst>
                                          <p:attrName>ppt_y</p:attrName>
                                        </p:attrNameLst>
                                      </p:cBhvr>
                                      <p:tavLst>
                                        <p:tav tm="0">
                                          <p:val>
                                            <p:strVal val="#ppt_y-1"/>
                                          </p:val>
                                        </p:tav>
                                        <p:tav tm="100000">
                                          <p:val>
                                            <p:strVal val="#ppt_y-(0.354*#ppt_w-0.172*#ppt_h)"/>
                                          </p:val>
                                        </p:tav>
                                      </p:tavLst>
                                    </p:anim>
                                    <p:anim calcmode="lin" valueType="num">
                                      <p:cBhvr>
                                        <p:cTn id="22" dur="78" decel="50000" autoRev="1" fill="hold">
                                          <p:stCondLst>
                                            <p:cond delay="228"/>
                                          </p:stCondLst>
                                        </p:cTn>
                                        <p:tgtEl>
                                          <p:spTgt spid="16393"/>
                                        </p:tgtEl>
                                        <p:attrNameLst>
                                          <p:attrName>ppt_y</p:attrName>
                                        </p:attrNameLst>
                                      </p:cBhvr>
                                      <p:tavLst>
                                        <p:tav tm="0">
                                          <p:val>
                                            <p:strVal val="#ppt_y-(0.354*#ppt_w-0.172*#ppt_h)"/>
                                          </p:val>
                                        </p:tav>
                                        <p:tav tm="100000">
                                          <p:val>
                                            <p:strVal val="#ppt_y-(0.354*#ppt_w-0.172*#ppt_h)-#ppt_h/2"/>
                                          </p:val>
                                        </p:tav>
                                      </p:tavLst>
                                    </p:anim>
                                    <p:anim calcmode="lin" valueType="num">
                                      <p:cBhvr>
                                        <p:cTn id="23" dur="68" fill="hold">
                                          <p:stCondLst>
                                            <p:cond delay="432"/>
                                          </p:stCondLst>
                                        </p:cTn>
                                        <p:tgtEl>
                                          <p:spTgt spid="16393"/>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48" showWhenStopped="0">
                <p:cTn id="24" repeatCount="indefinite" fill="hold" display="0">
                  <p:stCondLst>
                    <p:cond delay="indefinite"/>
                  </p:stCondLst>
                  <p:endCondLst>
                    <p:cond evt="onPrev" delay="0">
                      <p:tgtEl>
                        <p:sldTgt/>
                      </p:tgtEl>
                    </p:cond>
                    <p:cond evt="onStopAudio" delay="0">
                      <p:tgtEl>
                        <p:sldTgt/>
                      </p:tgtEl>
                    </p:cond>
                  </p:endCondLst>
                </p:cTn>
                <p:tgtEl>
                  <p:spTgt spid="13"/>
                </p:tgtEl>
              </p:cMediaNode>
            </p:audio>
          </p:childTnLst>
        </p:cTn>
      </p:par>
    </p:tnLst>
    <p:bldLst>
      <p:bldP spid="16393" grpId="0"/>
      <p:bldP spid="16396" grpId="0" build="allAtOnce"/>
      <p:bldP spid="1639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4"/>
          <p:cNvSpPr>
            <a:spLocks noChangeArrowheads="1"/>
          </p:cNvSpPr>
          <p:nvPr/>
        </p:nvSpPr>
        <p:spPr bwMode="auto">
          <a:xfrm>
            <a:off x="971550" y="971550"/>
            <a:ext cx="7129463" cy="5356225"/>
          </a:xfrm>
          <a:prstGeom prst="rect">
            <a:avLst/>
          </a:prstGeom>
          <a:noFill/>
          <a:ln w="9525">
            <a:noFill/>
            <a:miter lim="800000"/>
            <a:headEnd/>
            <a:tailEnd/>
          </a:ln>
        </p:spPr>
        <p:txBody>
          <a:bodyPr anchor="ctr">
            <a:spAutoFit/>
          </a:bodyPr>
          <a:lstStyle/>
          <a:p>
            <a:pPr algn="ctr"/>
            <a:r>
              <a:rPr lang="it-IT" b="1" dirty="0">
                <a:cs typeface="Arial" charset="0"/>
              </a:rPr>
              <a:t>QUINOA: la sfida del terzo millennio!!!</a:t>
            </a:r>
          </a:p>
          <a:p>
            <a:endParaRPr lang="it-IT" dirty="0">
              <a:cs typeface="Arial" charset="0"/>
            </a:endParaRPr>
          </a:p>
          <a:p>
            <a:r>
              <a:rPr lang="it-IT" dirty="0">
                <a:cs typeface="Arial" charset="0"/>
              </a:rPr>
              <a:t>La classe 3E dell’I.C. Nettuno III ha partecipato al concorso “</a:t>
            </a:r>
            <a:r>
              <a:rPr lang="it-IT" i="1" dirty="0">
                <a:cs typeface="Arial" charset="0"/>
              </a:rPr>
              <a:t>Nutrire il pianeta, energia per la vita</a:t>
            </a:r>
            <a:r>
              <a:rPr lang="it-IT" dirty="0">
                <a:cs typeface="Arial" charset="0"/>
              </a:rPr>
              <a:t>!”, grazie ai docenti che ne hanno ravvisato la valenza educativa didattica. </a:t>
            </a:r>
          </a:p>
          <a:p>
            <a:r>
              <a:rPr lang="it-IT" dirty="0">
                <a:cs typeface="Arial" charset="0"/>
              </a:rPr>
              <a:t>Dopo ampie discussioni abbiamo pensato di proporre come argomento di studio e approfondimento la </a:t>
            </a:r>
            <a:r>
              <a:rPr lang="it-IT" dirty="0" err="1">
                <a:cs typeface="Arial" charset="0"/>
              </a:rPr>
              <a:t>quinoa</a:t>
            </a:r>
            <a:r>
              <a:rPr lang="it-IT" dirty="0">
                <a:cs typeface="Arial" charset="0"/>
              </a:rPr>
              <a:t> in quanto questa pianta speciale nel 2013 ha avuto un riconoscimento particolare dall’ONU e dalla FAO che l’ha definita “Un nuovo alleato nella lotta contro la fame e l'insicurezza alimentare”.</a:t>
            </a:r>
          </a:p>
          <a:p>
            <a:r>
              <a:rPr lang="it-IT" dirty="0">
                <a:cs typeface="Arial" charset="0"/>
              </a:rPr>
              <a:t>Questo alimento ha catturato subito l’attenzione della classe e  dopo un primo momento di disorientamento perché non la si conosceva, siamo partiti alla scoperta di questa pianta così speciale  spesso confusa con i cereali.</a:t>
            </a:r>
          </a:p>
          <a:p>
            <a:r>
              <a:rPr lang="it-IT" dirty="0">
                <a:cs typeface="Arial" charset="0"/>
              </a:rPr>
              <a:t>Le sue proprietà ne fanno un alimento idoneo per l’alimentazione moderna, perfetto per i celiaci, perché è completamente privo di glutine, ha un buon sapore, si lega in maniera bizzarra a diversi ingredienti per piatti che vanno dall’antipasto al dolce. È il caso di dire che sapere i sapori ha un’assonanza fonetica formidabile. </a:t>
            </a:r>
          </a:p>
        </p:txBody>
      </p:sp>
    </p:spTree>
  </p:cSld>
  <p:clrMapOvr>
    <a:masterClrMapping/>
  </p:clrMapOvr>
  <p:transition spd="med" advClick="0" advTm="35000">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4"/>
          <p:cNvSpPr>
            <a:spLocks noChangeArrowheads="1"/>
          </p:cNvSpPr>
          <p:nvPr/>
        </p:nvSpPr>
        <p:spPr bwMode="auto">
          <a:xfrm>
            <a:off x="971550" y="908050"/>
            <a:ext cx="6767513" cy="5310188"/>
          </a:xfrm>
          <a:prstGeom prst="rect">
            <a:avLst/>
          </a:prstGeom>
          <a:noFill/>
          <a:ln w="9525">
            <a:noFill/>
            <a:miter lim="800000"/>
            <a:headEnd/>
            <a:tailEnd/>
          </a:ln>
        </p:spPr>
        <p:txBody>
          <a:bodyPr anchor="ctr">
            <a:spAutoFit/>
          </a:bodyPr>
          <a:lstStyle/>
          <a:p>
            <a:r>
              <a:rPr lang="it-IT" dirty="0"/>
              <a:t>Dopo ampie ricerche e lavori di gruppo, abbiamo realizzato:</a:t>
            </a:r>
          </a:p>
          <a:p>
            <a:r>
              <a:rPr lang="it-IT" dirty="0"/>
              <a:t>DVD con sottofondo musicale andino che mette in evidenza le proprietà e le caratteristiche della </a:t>
            </a:r>
            <a:r>
              <a:rPr lang="it-IT" dirty="0" err="1"/>
              <a:t>quinoa</a:t>
            </a:r>
            <a:r>
              <a:rPr lang="it-IT" dirty="0"/>
              <a:t>, le ricette, i disegni in vari stili che rappresentano l’Expo, i cartelloni, immagini delle maggiori testate giornalistiche che pubblicizzano il prodotto e  sketch spontanei. Il DVD è arricchito dai nostri cartelloni e dall’immagine di una </a:t>
            </a:r>
            <a:r>
              <a:rPr lang="it-IT" dirty="0" smtClean="0"/>
              <a:t>shopping bag </a:t>
            </a:r>
            <a:r>
              <a:rPr lang="it-IT" dirty="0"/>
              <a:t>da noi ideata e realizzata per pubblicizzare la </a:t>
            </a:r>
            <a:r>
              <a:rPr lang="it-IT" dirty="0" err="1"/>
              <a:t>quinoa</a:t>
            </a:r>
            <a:r>
              <a:rPr lang="it-IT" dirty="0"/>
              <a:t>.</a:t>
            </a:r>
          </a:p>
          <a:p>
            <a:r>
              <a:rPr lang="it-IT" dirty="0"/>
              <a:t>All’Expo 2015 potremmo condividere il nostro lavoro, richiamare l’attenzione sull’importanza della </a:t>
            </a:r>
            <a:r>
              <a:rPr lang="it-IT" dirty="0" err="1"/>
              <a:t>quinoa</a:t>
            </a:r>
            <a:r>
              <a:rPr lang="it-IT" dirty="0"/>
              <a:t> come una delle possibili soluzioni per nutrire e sfamare i popoli del nostro pianeta, ma soprattutto evidenziare gli elaborati di un nostro compagno diversamente abile, parte attiva in tutte le fasi dei nostri lavori di gruppo. Inoltre  potremmo pubblicizzare la nostra shopper che uno sponsor riprodurrebbe in </a:t>
            </a:r>
            <a:r>
              <a:rPr lang="it-IT" dirty="0" smtClean="0"/>
              <a:t>almeno 500 </a:t>
            </a:r>
            <a:r>
              <a:rPr lang="it-IT" dirty="0"/>
              <a:t>copie.</a:t>
            </a:r>
          </a:p>
          <a:p>
            <a:r>
              <a:rPr lang="it-IT" dirty="0"/>
              <a:t>La finalità è di focalizzare l’attenzione del mondo sul ruolo che la </a:t>
            </a:r>
            <a:r>
              <a:rPr lang="it-IT" dirty="0" err="1"/>
              <a:t>quinoa</a:t>
            </a:r>
            <a:r>
              <a:rPr lang="it-IT" dirty="0"/>
              <a:t> gioca a sostegno della biodiversità, sul suo valore nutritivo, per l’eliminazione della povertà, per il raggiungimento degli obiettivi di sviluppo del terzo millennio.</a:t>
            </a:r>
          </a:p>
        </p:txBody>
      </p:sp>
    </p:spTree>
  </p:cSld>
  <p:clrMapOvr>
    <a:masterClrMapping/>
  </p:clrMapOvr>
  <p:transition spd="med" advClick="0" advTm="35000">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58370" name="Segnaposto numero diapositiva 1"/>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58E97309-655C-4275-8A54-C346C5B72F9A}" type="slidenum">
              <a:rPr lang="it-IT" smtClean="0"/>
              <a:pPr/>
              <a:t>4</a:t>
            </a:fld>
            <a:endParaRPr lang="it-IT" smtClean="0"/>
          </a:p>
        </p:txBody>
      </p:sp>
      <p:sp>
        <p:nvSpPr>
          <p:cNvPr id="3" name="Rettangolo 2"/>
          <p:cNvSpPr/>
          <p:nvPr/>
        </p:nvSpPr>
        <p:spPr>
          <a:xfrm>
            <a:off x="467544" y="404664"/>
            <a:ext cx="8208912" cy="861774"/>
          </a:xfrm>
          <a:prstGeom prst="rect">
            <a:avLst/>
          </a:prstGeom>
          <a:noFill/>
          <a:ln>
            <a:noFill/>
          </a:ln>
          <a:scene3d>
            <a:camera prst="orthographicFront"/>
            <a:lightRig rig="threePt" dir="t"/>
          </a:scene3d>
          <a:sp3d>
            <a:bevelT prst="relaxedInset"/>
          </a:sp3d>
        </p:spPr>
        <p:txBody>
          <a:bodyPr>
            <a:spAutoFit/>
          </a:bodyPr>
          <a:lstStyle/>
          <a:p>
            <a:pPr algn="ctr" fontAlgn="auto">
              <a:spcBef>
                <a:spcPts val="0"/>
              </a:spcBef>
              <a:spcAft>
                <a:spcPts val="0"/>
              </a:spcAft>
              <a:defRPr/>
            </a:pPr>
            <a:r>
              <a:rPr lang="it-IT" sz="5000" b="1" dirty="0">
                <a:ln w="12700">
                  <a:solidFill>
                    <a:schemeClr val="tx2">
                      <a:satMod val="155000"/>
                    </a:schemeClr>
                  </a:solidFill>
                  <a:prstDash val="solid"/>
                </a:ln>
                <a:solidFill>
                  <a:srgbClr val="7030A0"/>
                </a:solidFill>
                <a:effectLst>
                  <a:outerShdw blurRad="41275" dist="20320" dir="1800000" algn="tl" rotWithShape="0">
                    <a:srgbClr val="000000">
                      <a:alpha val="40000"/>
                    </a:srgbClr>
                  </a:outerShdw>
                </a:effectLst>
                <a:latin typeface="+mn-lt"/>
              </a:rPr>
              <a:t>INDICE DEI CONTENUTI</a:t>
            </a:r>
          </a:p>
        </p:txBody>
      </p:sp>
      <p:sp>
        <p:nvSpPr>
          <p:cNvPr id="4" name="CasellaDiTesto 3"/>
          <p:cNvSpPr txBox="1">
            <a:spLocks noChangeArrowheads="1"/>
          </p:cNvSpPr>
          <p:nvPr/>
        </p:nvSpPr>
        <p:spPr bwMode="auto">
          <a:xfrm>
            <a:off x="1403350" y="1700213"/>
            <a:ext cx="6697663" cy="3970337"/>
          </a:xfrm>
          <a:prstGeom prst="rect">
            <a:avLst/>
          </a:prstGeom>
          <a:noFill/>
          <a:ln w="9525">
            <a:noFill/>
            <a:miter lim="800000"/>
            <a:headEnd/>
            <a:tailEnd/>
          </a:ln>
        </p:spPr>
        <p:txBody>
          <a:bodyPr>
            <a:spAutoFit/>
          </a:bodyPr>
          <a:lstStyle/>
          <a:p>
            <a:pPr marL="342900" indent="-342900">
              <a:buFont typeface="Calibri" pitchFamily="34" charset="0"/>
              <a:buAutoNum type="arabicPeriod"/>
            </a:pPr>
            <a:r>
              <a:rPr lang="it-IT">
                <a:latin typeface="Garamond" pitchFamily="18" charset="0"/>
              </a:rPr>
              <a:t>LA BIODIVERSITA’</a:t>
            </a:r>
          </a:p>
          <a:p>
            <a:pPr marL="342900" indent="-342900">
              <a:buFont typeface="Calibri" pitchFamily="34" charset="0"/>
              <a:buAutoNum type="arabicPeriod"/>
            </a:pPr>
            <a:r>
              <a:rPr lang="it-IT">
                <a:latin typeface="Garamond" pitchFamily="18" charset="0"/>
              </a:rPr>
              <a:t>L’ANNO INTERNAZIONALE DELLA QUINOA</a:t>
            </a:r>
          </a:p>
          <a:p>
            <a:pPr marL="342900" indent="-342900">
              <a:buFont typeface="Calibri" pitchFamily="34" charset="0"/>
              <a:buAutoNum type="arabicPeriod"/>
            </a:pPr>
            <a:r>
              <a:rPr lang="it-IT">
                <a:latin typeface="Garamond" pitchFamily="18" charset="0"/>
              </a:rPr>
              <a:t>CHE COS’E’ LA QUINOA</a:t>
            </a:r>
          </a:p>
          <a:p>
            <a:pPr marL="342900" indent="-342900">
              <a:buFont typeface="Calibri" pitchFamily="34" charset="0"/>
              <a:buAutoNum type="arabicPeriod"/>
            </a:pPr>
            <a:r>
              <a:rPr lang="it-IT">
                <a:latin typeface="Garamond" pitchFamily="18" charset="0"/>
              </a:rPr>
              <a:t>CURIOSITA’</a:t>
            </a:r>
          </a:p>
          <a:p>
            <a:pPr marL="342900" indent="-342900">
              <a:buFont typeface="Calibri" pitchFamily="34" charset="0"/>
              <a:buAutoNum type="arabicPeriod"/>
            </a:pPr>
            <a:r>
              <a:rPr lang="it-IT">
                <a:latin typeface="Garamond" pitchFamily="18" charset="0"/>
              </a:rPr>
              <a:t>PROPRIETA’</a:t>
            </a:r>
          </a:p>
          <a:p>
            <a:pPr marL="342900" indent="-342900">
              <a:buFont typeface="Calibri" pitchFamily="34" charset="0"/>
              <a:buAutoNum type="arabicPeriod"/>
            </a:pPr>
            <a:r>
              <a:rPr lang="it-IT">
                <a:latin typeface="Garamond" pitchFamily="18" charset="0"/>
              </a:rPr>
              <a:t>LA COLTIVAZIONE</a:t>
            </a:r>
          </a:p>
          <a:p>
            <a:pPr marL="342900" indent="-342900">
              <a:buFont typeface="Calibri" pitchFamily="34" charset="0"/>
              <a:buAutoNum type="arabicPeriod"/>
            </a:pPr>
            <a:r>
              <a:rPr lang="it-IT">
                <a:latin typeface="Garamond" pitchFamily="18" charset="0"/>
              </a:rPr>
              <a:t>VARIETA’</a:t>
            </a:r>
          </a:p>
          <a:p>
            <a:pPr marL="342900" indent="-342900">
              <a:buFont typeface="Calibri" pitchFamily="34" charset="0"/>
              <a:buAutoNum type="arabicPeriod"/>
            </a:pPr>
            <a:r>
              <a:rPr lang="it-IT">
                <a:latin typeface="Garamond" pitchFamily="18" charset="0"/>
              </a:rPr>
              <a:t>LA LAVORAZIONE</a:t>
            </a:r>
          </a:p>
          <a:p>
            <a:pPr marL="342900" indent="-342900">
              <a:buFont typeface="Calibri" pitchFamily="34" charset="0"/>
              <a:buAutoNum type="arabicPeriod"/>
            </a:pPr>
            <a:r>
              <a:rPr lang="it-IT">
                <a:latin typeface="Garamond" pitchFamily="18" charset="0"/>
              </a:rPr>
              <a:t>LA COMPOSIZIONE CHIMICA</a:t>
            </a:r>
          </a:p>
          <a:p>
            <a:pPr marL="342900" indent="-342900">
              <a:buFont typeface="Calibri" pitchFamily="34" charset="0"/>
              <a:buAutoNum type="arabicPeriod"/>
            </a:pPr>
            <a:r>
              <a:rPr lang="it-IT">
                <a:latin typeface="Garamond" pitchFamily="18" charset="0"/>
              </a:rPr>
              <a:t>EFFETTI BENEFICI SULL’ORGANISMO UMANO</a:t>
            </a:r>
          </a:p>
          <a:p>
            <a:pPr marL="342900" indent="-342900">
              <a:buFont typeface="Calibri" pitchFamily="34" charset="0"/>
              <a:buAutoNum type="arabicPeriod"/>
            </a:pPr>
            <a:r>
              <a:rPr lang="it-IT">
                <a:latin typeface="Garamond" pitchFamily="18" charset="0"/>
              </a:rPr>
              <a:t>IN CUCINA CON LA QUINOA</a:t>
            </a:r>
          </a:p>
          <a:p>
            <a:pPr marL="342900" indent="-342900">
              <a:buFont typeface="Calibri" pitchFamily="34" charset="0"/>
              <a:buAutoNum type="arabicPeriod"/>
            </a:pPr>
            <a:r>
              <a:rPr lang="it-IT">
                <a:latin typeface="Garamond" pitchFamily="18" charset="0"/>
              </a:rPr>
              <a:t>I NOSTRI LAVORI</a:t>
            </a:r>
          </a:p>
          <a:p>
            <a:pPr marL="342900" indent="-342900">
              <a:buFont typeface="Calibri" pitchFamily="34" charset="0"/>
              <a:buAutoNum type="arabicPeriod"/>
            </a:pPr>
            <a:r>
              <a:rPr lang="it-IT">
                <a:latin typeface="Garamond" pitchFamily="18" charset="0"/>
              </a:rPr>
              <a:t>PUBBLICITA’</a:t>
            </a:r>
          </a:p>
          <a:p>
            <a:pPr marL="342900" indent="-342900">
              <a:buFont typeface="Calibri" pitchFamily="34" charset="0"/>
              <a:buAutoNum type="arabicPeriod"/>
            </a:pPr>
            <a:r>
              <a:rPr lang="it-IT">
                <a:latin typeface="Garamond" pitchFamily="18" charset="0"/>
              </a:rPr>
              <a:t>CONCLUSIONE</a:t>
            </a:r>
          </a:p>
        </p:txBody>
      </p:sp>
    </p:spTree>
  </p:cSld>
  <p:clrMapOvr>
    <a:masterClrMapping/>
  </p:clrMapOvr>
  <p:transition spd="med" advClick="0" advTm="20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down)">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wipe(down)">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wipe(down)">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wipe(down)">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wipe(down)">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wipe(down)">
                                      <p:cBhvr>
                                        <p:cTn id="52" dur="500"/>
                                        <p:tgtEl>
                                          <p:spTgt spid="4">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4">
                                            <p:txEl>
                                              <p:pRg st="10" end="10"/>
                                            </p:txEl>
                                          </p:spTgt>
                                        </p:tgtEl>
                                        <p:attrNameLst>
                                          <p:attrName>style.visibility</p:attrName>
                                        </p:attrNameLst>
                                      </p:cBhvr>
                                      <p:to>
                                        <p:strVal val="visible"/>
                                      </p:to>
                                    </p:set>
                                    <p:animEffect transition="in" filter="wipe(down)">
                                      <p:cBhvr>
                                        <p:cTn id="57" dur="500"/>
                                        <p:tgtEl>
                                          <p:spTgt spid="4">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4">
                                            <p:txEl>
                                              <p:pRg st="11" end="11"/>
                                            </p:txEl>
                                          </p:spTgt>
                                        </p:tgtEl>
                                        <p:attrNameLst>
                                          <p:attrName>style.visibility</p:attrName>
                                        </p:attrNameLst>
                                      </p:cBhvr>
                                      <p:to>
                                        <p:strVal val="visible"/>
                                      </p:to>
                                    </p:set>
                                    <p:animEffect transition="in" filter="wipe(down)">
                                      <p:cBhvr>
                                        <p:cTn id="62" dur="500"/>
                                        <p:tgtEl>
                                          <p:spTgt spid="4">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4">
                                            <p:txEl>
                                              <p:pRg st="12" end="12"/>
                                            </p:txEl>
                                          </p:spTgt>
                                        </p:tgtEl>
                                        <p:attrNameLst>
                                          <p:attrName>style.visibility</p:attrName>
                                        </p:attrNameLst>
                                      </p:cBhvr>
                                      <p:to>
                                        <p:strVal val="visible"/>
                                      </p:to>
                                    </p:set>
                                    <p:animEffect transition="in" filter="wipe(down)">
                                      <p:cBhvr>
                                        <p:cTn id="67" dur="500"/>
                                        <p:tgtEl>
                                          <p:spTgt spid="4">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4">
                                            <p:txEl>
                                              <p:pRg st="13" end="13"/>
                                            </p:txEl>
                                          </p:spTgt>
                                        </p:tgtEl>
                                        <p:attrNameLst>
                                          <p:attrName>style.visibility</p:attrName>
                                        </p:attrNameLst>
                                      </p:cBhvr>
                                      <p:to>
                                        <p:strVal val="visible"/>
                                      </p:to>
                                    </p:set>
                                    <p:animEffect transition="in" filter="wipe(down)">
                                      <p:cBhvr>
                                        <p:cTn id="72" dur="500"/>
                                        <p:tgtEl>
                                          <p:spTgt spid="4">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Immagine 3" descr="coltivazione_quinoa.jpg"/>
          <p:cNvPicPr>
            <a:picLocks noChangeAspect="1"/>
          </p:cNvPicPr>
          <p:nvPr/>
        </p:nvPicPr>
        <p:blipFill>
          <a:blip r:embed="rId2" cstate="print"/>
          <a:srcRect/>
          <a:stretch>
            <a:fillRect/>
          </a:stretch>
        </p:blipFill>
        <p:spPr bwMode="auto">
          <a:xfrm>
            <a:off x="1116013" y="908050"/>
            <a:ext cx="6985000" cy="5238750"/>
          </a:xfrm>
          <a:prstGeom prst="rect">
            <a:avLst/>
          </a:prstGeom>
          <a:noFill/>
          <a:ln w="9525">
            <a:noFill/>
            <a:miter lim="800000"/>
            <a:headEnd/>
            <a:tailEnd/>
          </a:ln>
        </p:spPr>
      </p:pic>
      <p:sp>
        <p:nvSpPr>
          <p:cNvPr id="5" name="Rettangolo 4"/>
          <p:cNvSpPr/>
          <p:nvPr/>
        </p:nvSpPr>
        <p:spPr>
          <a:xfrm>
            <a:off x="2285984" y="357168"/>
            <a:ext cx="4504054" cy="1323439"/>
          </a:xfrm>
          <a:prstGeom prst="rect">
            <a:avLst/>
          </a:prstGeom>
          <a:noFill/>
        </p:spPr>
        <p:txBody>
          <a:bodyPr>
            <a:spAutoFit/>
          </a:bodyPr>
          <a:lstStyle/>
          <a:p>
            <a:pPr algn="ctr" fontAlgn="auto">
              <a:spcBef>
                <a:spcPts val="0"/>
              </a:spcBef>
              <a:spcAft>
                <a:spcPts val="0"/>
              </a:spcAft>
              <a:defRPr/>
            </a:pPr>
            <a:r>
              <a:rPr lang="it-IT" sz="8000" b="1" dirty="0">
                <a:ln w="18415" cmpd="sng">
                  <a:solidFill>
                    <a:srgbClr val="FFFFFF"/>
                  </a:solidFill>
                  <a:prstDash val="solid"/>
                </a:ln>
                <a:solidFill>
                  <a:prstClr val="white"/>
                </a:solidFill>
                <a:effectLst>
                  <a:outerShdw blurRad="63500" dir="3600000" algn="tl" rotWithShape="0">
                    <a:srgbClr val="000000">
                      <a:alpha val="70000"/>
                    </a:srgbClr>
                  </a:outerShdw>
                </a:effectLst>
                <a:latin typeface="Constantia"/>
              </a:rPr>
              <a:t>QUINOA</a:t>
            </a:r>
          </a:p>
        </p:txBody>
      </p:sp>
      <p:sp>
        <p:nvSpPr>
          <p:cNvPr id="60419" name="Segnaposto numero diapositiva 3"/>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7BFC3DE8-EB58-465F-A386-42234B18CA01}" type="slidenum">
              <a:rPr lang="it-IT" smtClean="0"/>
              <a:pPr/>
              <a:t>5</a:t>
            </a:fld>
            <a:endParaRPr lang="it-IT" smtClean="0"/>
          </a:p>
        </p:txBody>
      </p:sp>
    </p:spTree>
  </p:cSld>
  <p:clrMapOvr>
    <a:masterClrMapping/>
  </p:clrMapOvr>
  <p:transition spd="med" advClick="0" advTm="3000">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6" name="Picture 2" descr="http://yogaifschool.com/uploads/stati/quinoa5.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1988" name="Segnaposto numero diapositiva 3"/>
          <p:cNvSpPr txBox="1">
            <a:spLocks noGrp="1"/>
          </p:cNvSpPr>
          <p:nvPr/>
        </p:nvSpPr>
        <p:spPr bwMode="auto">
          <a:xfrm>
            <a:off x="8410575" y="6181725"/>
            <a:ext cx="609600" cy="457200"/>
          </a:xfrm>
          <a:prstGeom prst="rect">
            <a:avLst/>
          </a:prstGeom>
          <a:noFill/>
          <a:ln>
            <a:miter lim="800000"/>
            <a:headEnd/>
            <a:tailEnd/>
          </a:ln>
        </p:spPr>
        <p:txBody>
          <a:bodyPr lIns="0" tIns="0" rIns="0" bIns="0" anchor="ctr"/>
          <a:lstStyle/>
          <a:p>
            <a:pPr algn="ctr">
              <a:defRPr/>
            </a:pPr>
            <a:fld id="{3A4C98EA-010F-45F2-B8C1-DAACED7F8FFE}" type="slidenum">
              <a:rPr lang="it-IT" sz="1600">
                <a:latin typeface="Garamond" pitchFamily="18" charset="0"/>
              </a:rPr>
              <a:pPr algn="ctr">
                <a:defRPr/>
              </a:pPr>
              <a:t>6</a:t>
            </a:fld>
            <a:endParaRPr lang="it-IT" sz="1600">
              <a:latin typeface="Garamond" pitchFamily="18" charset="0"/>
            </a:endParaRPr>
          </a:p>
        </p:txBody>
      </p:sp>
      <p:sp>
        <p:nvSpPr>
          <p:cNvPr id="2" name="Titolo 1"/>
          <p:cNvSpPr>
            <a:spLocks noGrp="1"/>
          </p:cNvSpPr>
          <p:nvPr>
            <p:ph type="title" idx="4294967295"/>
          </p:nvPr>
        </p:nvSpPr>
        <p:spPr>
          <a:xfrm>
            <a:off x="323528" y="260648"/>
            <a:ext cx="8229600" cy="598512"/>
          </a:xfrm>
        </p:spPr>
        <p:txBody>
          <a:bodyPr rtlCol="0">
            <a:normAutofit fontScale="90000"/>
          </a:bodyPr>
          <a:lstStyle/>
          <a:p>
            <a:pPr algn="ctr" eaLnBrk="1" fontAlgn="auto" hangingPunct="1">
              <a:spcAft>
                <a:spcPts val="0"/>
              </a:spcAft>
              <a:defRPr/>
            </a:pPr>
            <a:r>
              <a:rPr lang="it-IT" smtClean="0">
                <a:solidFill>
                  <a:srgbClr val="663300"/>
                </a:solidFill>
                <a:latin typeface="Cooper Black" pitchFamily="18" charset="0"/>
              </a:rPr>
              <a:t/>
            </a:r>
            <a:br>
              <a:rPr lang="it-IT" smtClean="0">
                <a:solidFill>
                  <a:srgbClr val="663300"/>
                </a:solidFill>
                <a:latin typeface="Cooper Black" pitchFamily="18" charset="0"/>
              </a:rPr>
            </a:br>
            <a:r>
              <a:rPr lang="it-IT" sz="2400" smtClean="0">
                <a:solidFill>
                  <a:srgbClr val="CC0000"/>
                </a:solidFill>
                <a:latin typeface="Cooper Black" pitchFamily="18" charset="0"/>
              </a:rPr>
              <a:t> </a:t>
            </a:r>
            <a:r>
              <a:rPr lang="it-IT" sz="2900" smtClean="0">
                <a:solidFill>
                  <a:srgbClr val="FF0000"/>
                </a:solidFill>
                <a:latin typeface="Cooper Black" pitchFamily="18" charset="0"/>
              </a:rPr>
              <a:t>LA BIODIVERSITA’ :  GARANZIA  DI  SALUTE </a:t>
            </a:r>
            <a:endParaRPr lang="it-IT" sz="2900">
              <a:solidFill>
                <a:srgbClr val="FF0000"/>
              </a:solidFill>
              <a:latin typeface="Cooper Black" pitchFamily="18" charset="0"/>
            </a:endParaRPr>
          </a:p>
        </p:txBody>
      </p:sp>
      <p:sp>
        <p:nvSpPr>
          <p:cNvPr id="3" name="CasellaDiTesto 2"/>
          <p:cNvSpPr txBox="1">
            <a:spLocks noChangeArrowheads="1"/>
          </p:cNvSpPr>
          <p:nvPr/>
        </p:nvSpPr>
        <p:spPr bwMode="auto">
          <a:xfrm>
            <a:off x="0" y="1052513"/>
            <a:ext cx="9144000" cy="2308225"/>
          </a:xfrm>
          <a:prstGeom prst="rect">
            <a:avLst/>
          </a:prstGeom>
          <a:noFill/>
          <a:ln w="9525">
            <a:noFill/>
            <a:miter lim="800000"/>
            <a:headEnd/>
            <a:tailEnd/>
          </a:ln>
        </p:spPr>
        <p:txBody>
          <a:bodyPr>
            <a:spAutoFit/>
          </a:bodyPr>
          <a:lstStyle/>
          <a:p>
            <a:pPr algn="just">
              <a:defRPr/>
            </a:pPr>
            <a:r>
              <a:rPr lang="it-IT" b="1" dirty="0">
                <a:solidFill>
                  <a:srgbClr val="000000"/>
                </a:solidFill>
                <a:latin typeface="+mj-lt"/>
              </a:rPr>
              <a:t>Madre natura ci ha fornito la possibilità di alimentarci con tantissimi prodotti spontanei e coltivati, non solo per nutrirci ma anche per farci star bene. Molte ricerche scientifiche hanno dimostrato che nelle 350 mila  specie vegetali conosciute nella storia dell’umanità, ci sono almeno 10 mila varietà di piante commestibili in tutto o almeno in parte. Ma ogni anno che passa questo immenso patrimonio di biodiversità viene sempre più disperso, al punto che per tante famiglie mettere qualcosa da mangiare in tavola ogni giorno è diventato un problema.</a:t>
            </a:r>
          </a:p>
        </p:txBody>
      </p:sp>
    </p:spTree>
  </p:cSld>
  <p:clrMapOvr>
    <a:masterClrMapping/>
  </p:clrMapOvr>
  <p:transition spd="med" advClick="0" advTm="1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00"/>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23554" name="Segnaposto contenuto 1"/>
          <p:cNvSpPr>
            <a:spLocks noGrp="1"/>
          </p:cNvSpPr>
          <p:nvPr>
            <p:ph idx="1"/>
          </p:nvPr>
        </p:nvSpPr>
        <p:spPr>
          <a:xfrm>
            <a:off x="4572000" y="1428750"/>
            <a:ext cx="3960813" cy="5095875"/>
          </a:xfrm>
        </p:spPr>
        <p:txBody>
          <a:bodyPr>
            <a:normAutofit fontScale="92500"/>
          </a:bodyPr>
          <a:lstStyle/>
          <a:p>
            <a:pPr marL="0" indent="0" eaLnBrk="1" fontAlgn="auto" hangingPunct="1">
              <a:spcAft>
                <a:spcPts val="0"/>
              </a:spcAft>
              <a:buFont typeface="Arial" charset="0"/>
              <a:buNone/>
              <a:defRPr/>
            </a:pPr>
            <a:r>
              <a:rPr lang="it-IT" sz="2000" dirty="0" smtClean="0">
                <a:latin typeface="+mj-lt"/>
              </a:rPr>
              <a:t>Il 2013 è stato dichiarato, dalla FAO, Anno Internazionale della Quinoa, come riconoscimento per i popoli indigeni andini, che hanno controllato, protetto e conservato la quinoa come cibo per le generazioni presenti e future attraverso la conoscenza e le pratiche del vivere in armonia con la natura. </a:t>
            </a:r>
          </a:p>
          <a:p>
            <a:pPr marL="0" indent="0" eaLnBrk="1" fontAlgn="auto" hangingPunct="1">
              <a:spcAft>
                <a:spcPts val="0"/>
              </a:spcAft>
              <a:buFont typeface="Arial" charset="0"/>
              <a:buNone/>
              <a:defRPr/>
            </a:pPr>
            <a:r>
              <a:rPr lang="it-IT" sz="2000" dirty="0" smtClean="0">
                <a:latin typeface="+mj-lt"/>
              </a:rPr>
              <a:t>La finalità </a:t>
            </a:r>
            <a:r>
              <a:rPr lang="it-IT" sz="2000" smtClean="0">
                <a:latin typeface="+mj-lt"/>
              </a:rPr>
              <a:t>è quella </a:t>
            </a:r>
            <a:r>
              <a:rPr lang="it-IT" sz="2000" dirty="0" smtClean="0">
                <a:latin typeface="+mj-lt"/>
              </a:rPr>
              <a:t>di focalizzare l’attenzione del mondo sul ruolo che la quinoa gioca a sostegno della biodiversità, per il suo valore nutritivo, che si può rivelare fondamentale per sconfiggere la povertà e raggiungere gli obiettivi  di sviluppo del millennio. </a:t>
            </a:r>
          </a:p>
          <a:p>
            <a:pPr marL="0" indent="0" algn="just" eaLnBrk="1" fontAlgn="auto" hangingPunct="1">
              <a:spcAft>
                <a:spcPts val="0"/>
              </a:spcAft>
              <a:buFont typeface="Arial" charset="0"/>
              <a:buNone/>
              <a:defRPr/>
            </a:pPr>
            <a:endParaRPr lang="it-IT" sz="2000" dirty="0" smtClean="0">
              <a:latin typeface="Garamond" pitchFamily="18" charset="0"/>
            </a:endParaRPr>
          </a:p>
        </p:txBody>
      </p:sp>
      <p:sp>
        <p:nvSpPr>
          <p:cNvPr id="63491" name="Segnaposto numero diapositiva 6"/>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D661EAB8-6F20-432F-854E-9DB912D26F0C}" type="slidenum">
              <a:rPr lang="it-IT" smtClean="0">
                <a:solidFill>
                  <a:schemeClr val="tx2"/>
                </a:solidFill>
                <a:latin typeface="Garamond" pitchFamily="18" charset="0"/>
              </a:rPr>
              <a:pPr/>
              <a:t>7</a:t>
            </a:fld>
            <a:endParaRPr lang="it-IT" smtClean="0">
              <a:solidFill>
                <a:schemeClr val="tx2"/>
              </a:solidFill>
              <a:latin typeface="Garamond" pitchFamily="18" charset="0"/>
            </a:endParaRPr>
          </a:p>
        </p:txBody>
      </p:sp>
      <p:sp>
        <p:nvSpPr>
          <p:cNvPr id="63492" name="AutoShape 2" descr="https://encrypted-tbn2.gstatic.com/images?q=tbn:ANd9GcQbYARZHudmu-DambD9VY1qBGg_ENRxdqGVwLAYHKUrOPZcf0X8HO5D3Kle8Q">
            <a:hlinkClick r:id="rId3"/>
          </p:cNvPr>
          <p:cNvSpPr>
            <a:spLocks noChangeAspect="1" noChangeArrowheads="1"/>
          </p:cNvSpPr>
          <p:nvPr/>
        </p:nvSpPr>
        <p:spPr bwMode="auto">
          <a:xfrm>
            <a:off x="155575" y="-685800"/>
            <a:ext cx="1428750" cy="1428750"/>
          </a:xfrm>
          <a:prstGeom prst="rect">
            <a:avLst/>
          </a:prstGeom>
          <a:noFill/>
          <a:ln w="9525">
            <a:noFill/>
            <a:miter lim="800000"/>
            <a:headEnd/>
            <a:tailEnd/>
          </a:ln>
        </p:spPr>
        <p:txBody>
          <a:bodyPr/>
          <a:lstStyle/>
          <a:p>
            <a:endParaRPr lang="it-IT">
              <a:latin typeface="Calibri" pitchFamily="34" charset="0"/>
            </a:endParaRPr>
          </a:p>
        </p:txBody>
      </p:sp>
      <p:pic>
        <p:nvPicPr>
          <p:cNvPr id="8198" name="Picture 6" descr="fao-sicurezza-alimentare-a-rischio_1841"/>
          <p:cNvPicPr>
            <a:picLocks noChangeAspect="1" noChangeArrowheads="1"/>
          </p:cNvPicPr>
          <p:nvPr/>
        </p:nvPicPr>
        <p:blipFill>
          <a:blip r:embed="rId4" cstate="print"/>
          <a:srcRect/>
          <a:stretch>
            <a:fillRect/>
          </a:stretch>
        </p:blipFill>
        <p:spPr bwMode="auto">
          <a:xfrm>
            <a:off x="467546" y="1628800"/>
            <a:ext cx="3784741" cy="388843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3494" name="CasellaDiTesto 7"/>
          <p:cNvSpPr txBox="1">
            <a:spLocks noChangeArrowheads="1"/>
          </p:cNvSpPr>
          <p:nvPr/>
        </p:nvSpPr>
        <p:spPr bwMode="auto">
          <a:xfrm>
            <a:off x="971550" y="549275"/>
            <a:ext cx="6480175" cy="369888"/>
          </a:xfrm>
          <a:prstGeom prst="rect">
            <a:avLst/>
          </a:prstGeom>
          <a:noFill/>
          <a:ln w="9525">
            <a:noFill/>
            <a:miter lim="800000"/>
            <a:headEnd/>
            <a:tailEnd/>
          </a:ln>
        </p:spPr>
        <p:txBody>
          <a:bodyPr>
            <a:spAutoFit/>
          </a:bodyPr>
          <a:lstStyle/>
          <a:p>
            <a:endParaRPr lang="it-IT">
              <a:latin typeface="Calibri" pitchFamily="34" charset="0"/>
            </a:endParaRPr>
          </a:p>
        </p:txBody>
      </p:sp>
      <p:sp>
        <p:nvSpPr>
          <p:cNvPr id="9" name="CasellaDiTesto 8"/>
          <p:cNvSpPr txBox="1"/>
          <p:nvPr/>
        </p:nvSpPr>
        <p:spPr>
          <a:xfrm>
            <a:off x="431800" y="549275"/>
            <a:ext cx="8280400" cy="523875"/>
          </a:xfrm>
          <a:prstGeom prst="rect">
            <a:avLst/>
          </a:prstGeom>
          <a:noFill/>
        </p:spPr>
        <p:txBody>
          <a:bodyPr>
            <a:spAutoFit/>
          </a:bodyPr>
          <a:lstStyle/>
          <a:p>
            <a:pPr algn="ctr" fontAlgn="auto">
              <a:spcBef>
                <a:spcPts val="0"/>
              </a:spcBef>
              <a:spcAft>
                <a:spcPts val="0"/>
              </a:spcAft>
              <a:defRPr/>
            </a:pPr>
            <a:r>
              <a:rPr lang="it-IT" sz="2800" b="1" dirty="0">
                <a:effectLst>
                  <a:outerShdw blurRad="38100" dist="38100" dir="2700000" algn="tl">
                    <a:srgbClr val="000000">
                      <a:alpha val="43137"/>
                    </a:srgbClr>
                  </a:outerShdw>
                </a:effectLst>
                <a:latin typeface="Garamond" pitchFamily="18" charset="0"/>
              </a:rPr>
              <a:t>ANNO </a:t>
            </a:r>
            <a:r>
              <a:rPr lang="it-IT" sz="2800" b="1" dirty="0">
                <a:latin typeface="Garamond" pitchFamily="18" charset="0"/>
              </a:rPr>
              <a:t>INTERNAZIONALE</a:t>
            </a:r>
            <a:r>
              <a:rPr lang="it-IT" sz="2800" b="1" dirty="0">
                <a:effectLst>
                  <a:outerShdw blurRad="38100" dist="38100" dir="2700000" algn="tl">
                    <a:srgbClr val="000000">
                      <a:alpha val="43137"/>
                    </a:srgbClr>
                  </a:outerShdw>
                </a:effectLst>
                <a:latin typeface="Garamond" pitchFamily="18" charset="0"/>
              </a:rPr>
              <a:t> DELLA QUINOA</a:t>
            </a:r>
          </a:p>
        </p:txBody>
      </p:sp>
    </p:spTree>
  </p:cSld>
  <p:clrMapOvr>
    <a:masterClrMapping/>
  </p:clrMapOvr>
  <p:transition spd="med" advClick="0" advTm="18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par>
                          <p:cTn id="8" fill="hold">
                            <p:stCondLst>
                              <p:cond delay="500"/>
                            </p:stCondLst>
                            <p:childTnLst>
                              <p:par>
                                <p:cTn id="9" presetID="52" presetClass="entr" presetSubtype="0" fill="hold" nodeType="afterEffect">
                                  <p:stCondLst>
                                    <p:cond delay="0"/>
                                  </p:stCondLst>
                                  <p:childTnLst>
                                    <p:set>
                                      <p:cBhvr>
                                        <p:cTn id="10" dur="1" fill="hold">
                                          <p:stCondLst>
                                            <p:cond delay="0"/>
                                          </p:stCondLst>
                                        </p:cTn>
                                        <p:tgtEl>
                                          <p:spTgt spid="8198"/>
                                        </p:tgtEl>
                                        <p:attrNameLst>
                                          <p:attrName>style.visibility</p:attrName>
                                        </p:attrNameLst>
                                      </p:cBhvr>
                                      <p:to>
                                        <p:strVal val="visible"/>
                                      </p:to>
                                    </p:set>
                                    <p:animScale>
                                      <p:cBhvr>
                                        <p:cTn id="11" dur="1000" decel="50000" fill="hold">
                                          <p:stCondLst>
                                            <p:cond delay="0"/>
                                          </p:stCondLst>
                                        </p:cTn>
                                        <p:tgtEl>
                                          <p:spTgt spid="81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8198"/>
                                        </p:tgtEl>
                                        <p:attrNameLst>
                                          <p:attrName>ppt_x</p:attrName>
                                          <p:attrName>ppt_y</p:attrName>
                                        </p:attrNameLst>
                                      </p:cBhvr>
                                    </p:animMotion>
                                    <p:animEffect transition="in" filter="fade">
                                      <p:cBhvr>
                                        <p:cTn id="13" dur="10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http://images.huffingtonpost.com/2013-05-31-guinoainbag.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Rettangolo 2"/>
          <p:cNvSpPr/>
          <p:nvPr/>
        </p:nvSpPr>
        <p:spPr>
          <a:xfrm>
            <a:off x="0" y="857232"/>
            <a:ext cx="5112568" cy="2862322"/>
          </a:xfrm>
          <a:prstGeom prst="rect">
            <a:avLst/>
          </a:prstGeom>
        </p:spPr>
        <p:txBody>
          <a:bodyPr>
            <a:spAutoFit/>
          </a:bodyPr>
          <a:lstStyle/>
          <a:p>
            <a:pPr fontAlgn="auto">
              <a:spcBef>
                <a:spcPts val="0"/>
              </a:spcBef>
              <a:spcAft>
                <a:spcPts val="0"/>
              </a:spcAft>
              <a:defRPr/>
            </a:pPr>
            <a:r>
              <a:rPr lang="it-IT" sz="2000" dirty="0">
                <a:ln w="18415" cmpd="sng">
                  <a:noFill/>
                  <a:prstDash val="solid"/>
                </a:ln>
                <a:solidFill>
                  <a:schemeClr val="tx1">
                    <a:lumMod val="95000"/>
                    <a:lumOff val="5000"/>
                  </a:schemeClr>
                </a:solidFill>
                <a:effectLst>
                  <a:outerShdw blurRad="63500" dir="3600000" algn="tl" rotWithShape="0">
                    <a:srgbClr val="000000">
                      <a:alpha val="70000"/>
                    </a:srgbClr>
                  </a:outerShdw>
                </a:effectLst>
                <a:latin typeface="+mj-lt"/>
              </a:rPr>
              <a:t>La quinoa è una pianta erbacea classificata come uno pseudocereale. </a:t>
            </a:r>
          </a:p>
          <a:p>
            <a:pPr fontAlgn="auto">
              <a:spcBef>
                <a:spcPts val="0"/>
              </a:spcBef>
              <a:spcAft>
                <a:spcPts val="0"/>
              </a:spcAft>
              <a:defRPr/>
            </a:pPr>
            <a:r>
              <a:rPr lang="it-IT" sz="2000" dirty="0">
                <a:ln w="18415" cmpd="sng">
                  <a:noFill/>
                  <a:prstDash val="solid"/>
                </a:ln>
                <a:solidFill>
                  <a:schemeClr val="tx1">
                    <a:lumMod val="95000"/>
                    <a:lumOff val="5000"/>
                  </a:schemeClr>
                </a:solidFill>
                <a:effectLst>
                  <a:outerShdw blurRad="63500" dir="3600000" algn="tl" rotWithShape="0">
                    <a:srgbClr val="000000">
                      <a:alpha val="70000"/>
                    </a:srgbClr>
                  </a:outerShdw>
                </a:effectLst>
                <a:latin typeface="+mj-lt"/>
              </a:rPr>
              <a:t>I semi di questa pianta, forniscono una farina contenente prevalentemente amido. Si distingue da altri cereali per l'alto contenuto proteico e per la totale  assenza di glutine. Gli Inca chiamano la quinoa “chisiva mama” che in quechua vuol dire “madre di </a:t>
            </a:r>
          </a:p>
          <a:p>
            <a:pPr fontAlgn="auto">
              <a:spcBef>
                <a:spcPts val="0"/>
              </a:spcBef>
              <a:spcAft>
                <a:spcPts val="0"/>
              </a:spcAft>
              <a:defRPr/>
            </a:pPr>
            <a:r>
              <a:rPr lang="it-IT" sz="2000" dirty="0">
                <a:ln w="18415" cmpd="sng">
                  <a:noFill/>
                  <a:prstDash val="solid"/>
                </a:ln>
                <a:solidFill>
                  <a:schemeClr val="tx1">
                    <a:lumMod val="95000"/>
                    <a:lumOff val="5000"/>
                  </a:schemeClr>
                </a:solidFill>
                <a:effectLst>
                  <a:outerShdw blurRad="63500" dir="3600000" algn="tl" rotWithShape="0">
                    <a:srgbClr val="000000">
                      <a:alpha val="70000"/>
                    </a:srgbClr>
                  </a:outerShdw>
                </a:effectLst>
                <a:latin typeface="+mj-lt"/>
              </a:rPr>
              <a:t>tutti i semi”.</a:t>
            </a:r>
            <a:r>
              <a:rPr lang="it-IT" sz="2000" dirty="0">
                <a:ln w="18415" cmpd="sng">
                  <a:solidFill>
                    <a:schemeClr val="tx1"/>
                  </a:solidFill>
                  <a:prstDash val="solid"/>
                </a:ln>
                <a:solidFill>
                  <a:schemeClr val="tx1">
                    <a:lumMod val="95000"/>
                    <a:lumOff val="5000"/>
                  </a:schemeClr>
                </a:solidFill>
                <a:effectLst>
                  <a:outerShdw blurRad="63500" dir="3600000" algn="tl" rotWithShape="0">
                    <a:srgbClr val="000000">
                      <a:alpha val="70000"/>
                    </a:srgbClr>
                  </a:outerShdw>
                </a:effectLst>
                <a:latin typeface="+mj-lt"/>
              </a:rPr>
              <a:t> </a:t>
            </a:r>
          </a:p>
        </p:txBody>
      </p:sp>
      <p:sp>
        <p:nvSpPr>
          <p:cNvPr id="65539" name="Segnaposto numero diapositiva 3"/>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E4E033DB-93E9-4326-831D-4A8C6B370C60}" type="slidenum">
              <a:rPr lang="it-IT" smtClean="0">
                <a:solidFill>
                  <a:schemeClr val="tx2"/>
                </a:solidFill>
              </a:rPr>
              <a:pPr/>
              <a:t>8</a:t>
            </a:fld>
            <a:endParaRPr lang="it-IT" smtClean="0">
              <a:solidFill>
                <a:schemeClr val="tx2"/>
              </a:solidFill>
            </a:endParaRPr>
          </a:p>
        </p:txBody>
      </p:sp>
      <p:sp>
        <p:nvSpPr>
          <p:cNvPr id="5" name="CasellaDiTesto 4"/>
          <p:cNvSpPr txBox="1">
            <a:spLocks noChangeArrowheads="1"/>
          </p:cNvSpPr>
          <p:nvPr/>
        </p:nvSpPr>
        <p:spPr bwMode="auto">
          <a:xfrm>
            <a:off x="857250" y="285750"/>
            <a:ext cx="6156325" cy="584200"/>
          </a:xfrm>
          <a:prstGeom prst="rect">
            <a:avLst/>
          </a:prstGeom>
          <a:noFill/>
          <a:ln w="9525">
            <a:noFill/>
            <a:miter lim="800000"/>
            <a:headEnd/>
            <a:tailEnd/>
          </a:ln>
        </p:spPr>
        <p:txBody>
          <a:bodyPr>
            <a:spAutoFit/>
          </a:bodyPr>
          <a:lstStyle/>
          <a:p>
            <a:r>
              <a:rPr lang="it-IT" sz="3200" b="1">
                <a:latin typeface="Castellar" pitchFamily="18" charset="0"/>
              </a:rPr>
              <a:t>CHE COS’E’ LA QUINOA</a:t>
            </a:r>
          </a:p>
        </p:txBody>
      </p:sp>
    </p:spTree>
  </p:cSld>
  <p:clrMapOvr>
    <a:masterClrMapping/>
  </p:clrMapOvr>
  <p:transition spd="med" advClick="0" advTm="15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9220"/>
                                        </p:tgtEl>
                                        <p:attrNameLst>
                                          <p:attrName>r</p:attrName>
                                        </p:attrNameLst>
                                      </p:cBhvr>
                                    </p:animRot>
                                  </p:childTnLst>
                                </p:cTn>
                              </p:par>
                            </p:childTnLst>
                          </p:cTn>
                        </p:par>
                        <p:par>
                          <p:cTn id="7" fill="hold">
                            <p:stCondLst>
                              <p:cond delay="2000"/>
                            </p:stCondLst>
                            <p:childTnLst>
                              <p:par>
                                <p:cTn id="8" presetID="7" presetClass="emph" presetSubtype="2" fill="hold" nodeType="afterEffect">
                                  <p:stCondLst>
                                    <p:cond delay="0"/>
                                  </p:stCondLst>
                                  <p:childTnLst>
                                    <p:animClr clrSpc="rgb" dir="cw">
                                      <p:cBhvr>
                                        <p:cTn id="9" dur="2000" fill="hold"/>
                                        <p:tgtEl>
                                          <p:spTgt spid="5"/>
                                        </p:tgtEl>
                                        <p:attrNameLst>
                                          <p:attrName>stroke.color</p:attrName>
                                        </p:attrNameLst>
                                      </p:cBhvr>
                                      <p:to>
                                        <a:schemeClr val="accent2"/>
                                      </p:to>
                                    </p:animClr>
                                    <p:set>
                                      <p:cBhvr>
                                        <p:cTn id="10" dur="2000" fill="hold"/>
                                        <p:tgtEl>
                                          <p:spTgt spid="5"/>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http://genova.erasuperba.it/wp-content/uploads/2013/05/quinoa.jpg"/>
          <p:cNvPicPr>
            <a:picLocks noChangeAspect="1" noChangeArrowheads="1"/>
          </p:cNvPicPr>
          <p:nvPr/>
        </p:nvPicPr>
        <p:blipFill>
          <a:blip r:embed="rId3" cstate="print">
            <a:duotone>
              <a:schemeClr val="accent1">
                <a:shade val="45000"/>
                <a:satMod val="135000"/>
              </a:schemeClr>
              <a:prstClr val="white"/>
            </a:duotone>
          </a:blip>
          <a:srcRect/>
          <a:stretch>
            <a:fillRect/>
          </a:stretch>
        </p:blipFill>
        <p:spPr bwMode="auto">
          <a:xfrm>
            <a:off x="0" y="0"/>
            <a:ext cx="9144000" cy="6858000"/>
          </a:xfrm>
          <a:prstGeom prst="rect">
            <a:avLst/>
          </a:prstGeom>
          <a:noFill/>
        </p:spPr>
      </p:pic>
      <p:sp>
        <p:nvSpPr>
          <p:cNvPr id="3" name="Segnaposto contenuto 2"/>
          <p:cNvSpPr>
            <a:spLocks noGrp="1"/>
          </p:cNvSpPr>
          <p:nvPr>
            <p:ph type="body" sz="half" idx="2"/>
          </p:nvPr>
        </p:nvSpPr>
        <p:spPr>
          <a:xfrm>
            <a:off x="1258888" y="1773238"/>
            <a:ext cx="6783387" cy="4176712"/>
          </a:xfrm>
        </p:spPr>
        <p:txBody>
          <a:bodyPr>
            <a:normAutofit/>
          </a:bodyPr>
          <a:lstStyle/>
          <a:p>
            <a:pPr algn="just" eaLnBrk="1" fontAlgn="auto" hangingPunct="1">
              <a:defRPr/>
            </a:pPr>
            <a:r>
              <a:rPr lang="it-IT" sz="2000" dirty="0" smtClean="0">
                <a:solidFill>
                  <a:schemeClr val="tx1"/>
                </a:solidFill>
                <a:latin typeface="+mj-lt"/>
              </a:rPr>
              <a:t>Con la conquista degli spagnoli delle terre andine, la coltivazione della quinoa cadde, purtroppo, in disuso. Solo dopo secoli, la coltivazione della quinoa è tornata in auge grazie al commercio solidale per favorire lo sviluppo delle comunità indio.  La quinoa è riconosciuta per la sua alta digeribilità, la sua leggerezza, il suo grande apporto energetico e le sue caratteristiche nutrizionali, la quinoa è stata scelta dalla NASA come uno degli alimenti da includere nella dieta degli astronauti durante le loro missioni nello spazio.</a:t>
            </a:r>
          </a:p>
          <a:p>
            <a:pPr algn="just" eaLnBrk="1" fontAlgn="auto" hangingPunct="1">
              <a:defRPr/>
            </a:pPr>
            <a:endParaRPr lang="it-IT" sz="1800" dirty="0" smtClean="0">
              <a:latin typeface="Copperplate Gothic Light" pitchFamily="34" charset="0"/>
            </a:endParaRPr>
          </a:p>
        </p:txBody>
      </p:sp>
      <p:sp>
        <p:nvSpPr>
          <p:cNvPr id="67587" name="Segnaposto numero diapositiva 5"/>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AFF93A88-0BA5-413C-A85C-037D8840F486}" type="slidenum">
              <a:rPr lang="it-IT" smtClean="0">
                <a:solidFill>
                  <a:schemeClr val="tx2"/>
                </a:solidFill>
              </a:rPr>
              <a:pPr/>
              <a:t>9</a:t>
            </a:fld>
            <a:endParaRPr lang="it-IT" smtClean="0">
              <a:solidFill>
                <a:schemeClr val="tx2"/>
              </a:solidFill>
            </a:endParaRPr>
          </a:p>
        </p:txBody>
      </p:sp>
      <p:sp>
        <p:nvSpPr>
          <p:cNvPr id="5" name="CasellaDiTesto 4"/>
          <p:cNvSpPr txBox="1">
            <a:spLocks noChangeArrowheads="1"/>
          </p:cNvSpPr>
          <p:nvPr/>
        </p:nvSpPr>
        <p:spPr bwMode="auto">
          <a:xfrm>
            <a:off x="1403350" y="692150"/>
            <a:ext cx="6624638" cy="830263"/>
          </a:xfrm>
          <a:prstGeom prst="rect">
            <a:avLst/>
          </a:prstGeom>
          <a:noFill/>
          <a:ln w="9525">
            <a:noFill/>
            <a:miter lim="800000"/>
            <a:headEnd/>
            <a:tailEnd/>
          </a:ln>
        </p:spPr>
        <p:txBody>
          <a:bodyPr>
            <a:spAutoFit/>
          </a:bodyPr>
          <a:lstStyle/>
          <a:p>
            <a:pPr algn="ctr"/>
            <a:r>
              <a:rPr lang="it-IT" sz="4800" dirty="0" err="1">
                <a:latin typeface="Algerian" pitchFamily="82" charset="0"/>
              </a:rPr>
              <a:t>…Curiosità…</a:t>
            </a:r>
            <a:endParaRPr lang="it-IT" sz="4800" dirty="0">
              <a:latin typeface="Algerian" pitchFamily="82" charset="0"/>
            </a:endParaRPr>
          </a:p>
        </p:txBody>
      </p:sp>
    </p:spTree>
  </p:cSld>
  <p:clrMapOvr>
    <a:masterClrMapping/>
  </p:clrMapOvr>
  <p:transition spd="med" advClick="0" advTm="2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Picture 2" descr="http://3.bp.blogspot.com/-WxNoWVHyzsk/UIU7rF__QiI/AAAAAAAAAlA/DqK7ylM9aNY/s1600/Quino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Segnaposto contenuto 2"/>
          <p:cNvSpPr>
            <a:spLocks noGrp="1"/>
          </p:cNvSpPr>
          <p:nvPr>
            <p:ph type="body" sz="half" idx="2"/>
          </p:nvPr>
        </p:nvSpPr>
        <p:spPr>
          <a:xfrm>
            <a:off x="5643563" y="981075"/>
            <a:ext cx="3500437" cy="5727700"/>
          </a:xfrm>
        </p:spPr>
        <p:txBody>
          <a:bodyPr/>
          <a:lstStyle/>
          <a:p>
            <a:pPr eaLnBrk="1" hangingPunct="1">
              <a:lnSpc>
                <a:spcPct val="100000"/>
              </a:lnSpc>
            </a:pPr>
            <a:r>
              <a:rPr lang="it-IT" sz="1800" dirty="0" smtClean="0">
                <a:solidFill>
                  <a:schemeClr val="tx1"/>
                </a:solidFill>
                <a:latin typeface="Cooper Black" pitchFamily="18" charset="0"/>
              </a:rPr>
              <a:t>La </a:t>
            </a:r>
            <a:r>
              <a:rPr lang="it-IT" sz="1800" dirty="0" err="1" smtClean="0">
                <a:solidFill>
                  <a:schemeClr val="tx1"/>
                </a:solidFill>
                <a:latin typeface="Cooper Black" pitchFamily="18" charset="0"/>
              </a:rPr>
              <a:t>quinoa</a:t>
            </a:r>
            <a:r>
              <a:rPr lang="it-IT" sz="1800" dirty="0" smtClean="0">
                <a:solidFill>
                  <a:schemeClr val="tx1"/>
                </a:solidFill>
                <a:latin typeface="Cooper Black" pitchFamily="18" charset="0"/>
              </a:rPr>
              <a:t>  possiede delle eccellenti proprietà nutritive. Essa contiene molte proteine di qualità, è quindi una alternativa alle proteine di origine animale. Inoltre può essere considerata anche un ottimo alimento antiossidante, protettivo del nostro sistema cardiocircolatorio. E’ in grado di prevenire malattie cardiovascolari, aritmie e ipertensione. La </a:t>
            </a:r>
            <a:r>
              <a:rPr lang="it-IT" sz="1800" dirty="0" err="1" smtClean="0">
                <a:solidFill>
                  <a:schemeClr val="tx1"/>
                </a:solidFill>
                <a:latin typeface="Cooper Black" pitchFamily="18" charset="0"/>
              </a:rPr>
              <a:t>quinoa</a:t>
            </a:r>
            <a:r>
              <a:rPr lang="it-IT" sz="1800" dirty="0" smtClean="0">
                <a:solidFill>
                  <a:schemeClr val="tx1"/>
                </a:solidFill>
                <a:latin typeface="Cooper Black" pitchFamily="18" charset="0"/>
              </a:rPr>
              <a:t> inoltre è senza glutine e quindi è indicata per le persone che soffrono di celiachia.</a:t>
            </a:r>
            <a:endParaRPr lang="it-IT" sz="1000" dirty="0" smtClean="0">
              <a:solidFill>
                <a:schemeClr val="tx1"/>
              </a:solidFill>
              <a:latin typeface="Cooper Black" pitchFamily="18" charset="0"/>
            </a:endParaRPr>
          </a:p>
        </p:txBody>
      </p:sp>
      <p:sp>
        <p:nvSpPr>
          <p:cNvPr id="69635" name="CasellaDiTesto 5"/>
          <p:cNvSpPr txBox="1">
            <a:spLocks noChangeArrowheads="1"/>
          </p:cNvSpPr>
          <p:nvPr/>
        </p:nvSpPr>
        <p:spPr bwMode="auto">
          <a:xfrm>
            <a:off x="2124075" y="0"/>
            <a:ext cx="6408738" cy="830263"/>
          </a:xfrm>
          <a:prstGeom prst="rect">
            <a:avLst/>
          </a:prstGeom>
          <a:noFill/>
          <a:ln w="9525">
            <a:noFill/>
            <a:miter lim="800000"/>
            <a:headEnd/>
            <a:tailEnd/>
          </a:ln>
        </p:spPr>
        <p:txBody>
          <a:bodyPr>
            <a:spAutoFit/>
          </a:bodyPr>
          <a:lstStyle/>
          <a:p>
            <a:pPr algn="ctr"/>
            <a:r>
              <a:rPr lang="it-IT" sz="4800"/>
              <a:t>…Proprietà…</a:t>
            </a:r>
          </a:p>
        </p:txBody>
      </p:sp>
      <p:sp>
        <p:nvSpPr>
          <p:cNvPr id="69636" name="Segnaposto numero diapositiva 4"/>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21F8D870-A581-4FAB-9713-5294AE4F88E2}" type="slidenum">
              <a:rPr lang="it-IT" smtClean="0"/>
              <a:pPr/>
              <a:t>10</a:t>
            </a:fld>
            <a:endParaRPr lang="it-IT" smtClean="0"/>
          </a:p>
        </p:txBody>
      </p:sp>
    </p:spTree>
  </p:cSld>
  <p:clrMapOvr>
    <a:masterClrMapping/>
  </p:clrMapOvr>
  <p:transition spd="med" advClick="0" advTm="18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8" descr="http://4.bp.blogspot.com/-WWRURwLq9VE/UVP8E74Mw-I/AAAAAAAA-q0/T4o7_uLHs7I/s1600/Strategia+Fame+Zero+-+Maria+Luisa+Corno+LOW_Pagina_04.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 name="Titolo 1"/>
          <p:cNvSpPr>
            <a:spLocks noGrp="1"/>
          </p:cNvSpPr>
          <p:nvPr>
            <p:ph type="title"/>
          </p:nvPr>
        </p:nvSpPr>
        <p:spPr>
          <a:xfrm>
            <a:off x="611560" y="2420890"/>
            <a:ext cx="8229600" cy="3929091"/>
          </a:xfrm>
        </p:spPr>
        <p:txBody>
          <a:bodyPr>
            <a:noAutofit/>
          </a:bodyPr>
          <a:lstStyle/>
          <a:p>
            <a:pPr algn="just" eaLnBrk="1" fontAlgn="auto" hangingPunct="1">
              <a:spcAft>
                <a:spcPts val="0"/>
              </a:spcAft>
              <a:defRPr/>
            </a:pPr>
            <a:r>
              <a:rPr lang="it-IT" sz="2400" b="1" smtClean="0">
                <a:solidFill>
                  <a:schemeClr val="bg1"/>
                </a:solidFill>
                <a:effectLst>
                  <a:outerShdw blurRad="38100" dist="38100" dir="2700000" algn="tl">
                    <a:srgbClr val="000000">
                      <a:alpha val="43137"/>
                    </a:srgbClr>
                  </a:outerShdw>
                </a:effectLst>
                <a:latin typeface="Comic Sans MS" pitchFamily="66" charset="0"/>
                <a:cs typeface="Arial" pitchFamily="34" charset="0"/>
              </a:rPr>
              <a:t>Per quanto riguarda il clima, la </a:t>
            </a:r>
            <a:r>
              <a:rPr lang="it-IT" sz="2400" b="1" err="1" smtClean="0">
                <a:solidFill>
                  <a:schemeClr val="bg1"/>
                </a:solidFill>
                <a:effectLst>
                  <a:outerShdw blurRad="38100" dist="38100" dir="2700000" algn="tl">
                    <a:srgbClr val="000000">
                      <a:alpha val="43137"/>
                    </a:srgbClr>
                  </a:outerShdw>
                </a:effectLst>
                <a:latin typeface="Comic Sans MS" pitchFamily="66" charset="0"/>
                <a:cs typeface="Arial" pitchFamily="34" charset="0"/>
              </a:rPr>
              <a:t>quinoa</a:t>
            </a:r>
            <a:r>
              <a:rPr lang="it-IT" sz="2400" b="1" smtClean="0">
                <a:solidFill>
                  <a:schemeClr val="bg1"/>
                </a:solidFill>
                <a:effectLst>
                  <a:outerShdw blurRad="38100" dist="38100" dir="2700000" algn="tl">
                    <a:srgbClr val="000000">
                      <a:alpha val="43137"/>
                    </a:srgbClr>
                  </a:outerShdw>
                </a:effectLst>
                <a:latin typeface="Comic Sans MS" pitchFamily="66" charset="0"/>
                <a:cs typeface="Arial" pitchFamily="34" charset="0"/>
              </a:rPr>
              <a:t> si è adattata a climi diversi; dal deserto caldo e secco alla costa, dal freddo  secco degli altipiani al clima temperato e piovoso delle valli andine. La temperatura ideale  è di 15-20 °C. La raccolta è effettuata quando le piante hanno raggiunto la maturità. Questo lavoro deve essere fatto il mattino presto approfittando dell’umidità della notte, per ridurre al minimo le perdite dei semi che si avrebbero con le piante completamente asciutte. Dopo il raccolto seguirà l’essiccazione della pianta e la trebbiatura.</a:t>
            </a:r>
            <a:endParaRPr lang="it-IT" sz="2400" b="1">
              <a:solidFill>
                <a:schemeClr val="bg1"/>
              </a:solidFill>
              <a:effectLst>
                <a:outerShdw blurRad="38100" dist="38100" dir="2700000" algn="tl">
                  <a:srgbClr val="000000">
                    <a:alpha val="43137"/>
                  </a:srgbClr>
                </a:outerShdw>
              </a:effectLst>
              <a:latin typeface="Comic Sans MS" pitchFamily="66" charset="0"/>
            </a:endParaRPr>
          </a:p>
        </p:txBody>
      </p:sp>
      <p:sp>
        <p:nvSpPr>
          <p:cNvPr id="70659" name="AutoShape 4" descr="data:image/jpeg;base64,/9j/4AAQSkZJRgABAQAAAQABAAD/2wCEAAkGBxQTEhUUExQVFRQXGRkbGBgYGBsfGhsgGRwcGB0YHhwYHCggGh8lGxwYITEhJSkrLi4uGh8zODMsNygtLisBCgoKDg0OGxAQGywkICY0LCwsLCwsLCwsLCwvLCwsNCwsLCwsLCwsLCwsLCw0LCwsLCwsLCwsLCwsLCwsLCwsLP/AABEIAL0BCwMBIgACEQEDEQH/xAAbAAACAwEBAQAAAAAAAAAAAAADBAECBQYAB//EADwQAQACAAUCBAQEBAUDBQEBAAECEQADEiExBEEiUWFxBROBkTKhsfAGQsHRFCNScuFigvEVM1OSokMW/8QAGgEAAwEBAQEAAAAAAAAAAAAAAAECAwQFBv/EAC4RAAICAQMDAwMDBAMAAAAAAAABAhEhAxJBEzFRBGHwInGRMoGhBbHR8RQjQv/aAAwDAQACEQMRAD8A7mOYYvGJjJ/zO14vCWZj0ul7o8/q+zNZy8UlkbYQOozDvi8pTf5vyxOxrktTT4L5mQeWF8zJMWMqb/M4l6JeVxSpcktt8EdN8uPNX64f/wAdl1+IxmS6GPnj3+FjW4/fDcYPlkqU1wier6mHbf2wjmZ/+kweeTHtiscq9jG0IRS7fkxnOTdX+BGUXvi+R07KQBeNnpvh/mGCf4LTxgl6hLCHH07eWUh0uVE3gX3vdwaGd6UeuIOnl2wPNyJPfHNd92dKVdkF6jrKNq+lYyM7NlPbD3+Cl/pXF4dJXNnt/wA4uLjEmSlIyjob77+2PT6CsaTlvBhjoejNV5nGK6zXJHRi8UYEunruYtlZEq1AoY6rO6bJY6QNuMIQa8Jwd8NeptdiX6dJ9xHJ6LOzI6oll+nthmHwTPdqq/XGz0PVkYkbw4fEInfGMteXCRstCPLZjZn8LINzt7FbYyZ9GRURvHXvXDjJzoW8beXfBDWnyOWjDgyun6K+C31xpZPQPcxcjIeK+14YjHzZv0DClNscYpAZ5cY8VgUTDbA8qPfDXQ9JGXD+WIbourF+myYp4syvpj2dlx20q+d41Ho4nfEQhHs4neVtMmPTrgsek88aRAe+AdRmEdjnBubCkhb/AA3vi3yHz/LBTqHAXrQ5kffBkMEHRPasUejMWgy88M5frhWxUhD/ANO74o9HXfGnKOKxyFw9zDajIlk77LguV09tKB5uNZ6HS7/li0cqHnh7xbBHq+mydv5n/ooH1b/piuVKMQDJgh/qLX640nLieWCZeUPYDE73VD2K7EczPJxYSyY6Xya38+MIZHw5KdNl+WOgMiOCWBhLUpUh7E3ZJkxlDTKJXlXHt5Yzuu6WOqiNV5YazutQra8Uy5+n5f1xEbRboRejvs/fFYfDt9hxqSzA/wDGL/4mPZMVuZNIy59JI52wKOUONH5EZ7636dsJ9Z02hNKo98NSvAmi50Ea830wJ6SPe/rg2XkzD6eeAdQaapu8CsHSAZnw87OBvw/1cNQjmSShL8/+cUzsiY0/ri035JwKS6TT3xTLyi998aeTkR0SJfj/AHxhc6SsNSE1RaJfFffA8zIPMwY6YsHzq7wbN6eEHaJLydX9MK6KEzMpvl+t4c6YJbce7+98et/0FYx/ifW6XYo9MH6hdjR+LZ0Y+GPfE/Cer53xzubJlvt+n/nB/hmexdxp4a2/LFOH00Ldk6SbqbvF8nLeKowlDrCtxN/bC2d/EOXGyzbvZf5Yz2t9i7SNmA7hQe/7cUzsgCyXvjAfjMZNk4/WW/2rEnxsP5o/QX+2K6chb4m7kwkHHPfGV1fxGZNAENvthI/iOu9nthWf8Qb/AIX7H98UoS5Jc4nTkMFMv3xnS+JQdiQeW+DHxOFbyuuxjLJfY0cvLQurx5zau634xlS+L0Ncee1fW8Z2b8aHmcfuf3w1BsHJHXZU9XDgHU5Xc388cv8A+vRjxmH0t/QcAl/FdCDd+j/WsC05Cc0dJ1EU4SsA/wAXOtI/ljls3+JLOJHtE/rLAZfxI8hmL/2AfYcadJk9RHZ5ccy98039P+cL/Ec6cUIur12Mcb//AKC3xfMfPcxTM+PS/lht5qr/AGwdJh1Edv0vWzrcy/rLf8jDMviMapnGPtj59H47P/SfV/sY8/G83sRPpvg6IdU7iHWw7z2xZ+IZQlClP8q/0xw0Pi2Z3a9gr88Bzfi2b/LNwumG87jJzatNXtVYu9VIR0yT1THz06/O/wDklT6u/wBnBp9bm/8AyS9r/u4fTQbmfR+o+IyYAxI+8j+mE/8AFh3ierIx8+jnTXl/XFpZqcN4NiQbmzus34tAPFOL7Np9jA5/xBlVZNHb+W/1ccJ/iJI77+zgR1kuKL/frilBEuUjupfxHlVuzXzo/vhPN/iPLl/8j9D++OWM12vFHOrDUYicpHWP8R5cfw5cnbfVP9KxR/ieG3+VKSecv745OfUX2cRlZnv9MPbEW6R1OZ/FUg8OWR92/wC2Esz+IcyXaP8A9bxkMu17+rga1uuGlDwD3GpnfF81O23HhMLZvxHOf/6SD02ws53198WhLbevvit0VwLay8s2UvxTlL3XA9Qe+KmcD2cEZHKH3wbhbTxL91ifn+riuce2FUHv+mHuQ9obM6p9cB/xj5Ylyq7X9f7YG5fv+/pg3INrLuYm++2//P2wWPxXMjsZkwvza98QTODgr8yz1/8AOKShs6ft7dj3MeNbR9M433PT62TVt+fPf9MWy+pdxj+3Anp2rHz+zvX3vEwg7yS6E278X+eKWtqLkyl6fSfeKGsvqY7jf9sEhKD/ADfrjMjLVC0d/wB7/RxOUuqqK3+j5b+/Pvi16qfkzl6DRfBrDHtLApUbi+9f84zsz39r9vy4ePTFqkCXq96v3r6fri16qXJjL+nRf6WO5irWz+uBU3uP5/0wAsb0+/G37vFp9R5x1Vwefkef54a9SjN/0+XDQ58x58/T++K3y6d/MuvyxR6uKadAc+n6VimVmg8R35dPb0+mDroh+k1FwHzIWcS+uK5cY+UhPP8Atieo6rZ0vc99/oftwtl9Zmbi7ex9O2H1mzN6DTyh8Hkj9xrESf8Ao/VPzKwvJUuS777NflhOXxPS1HVL/dv+/fDU2ydqNTRL0+39jFJZLt4L9eMCy/iM0/8AbmPPD/WsRmddmy4jGv8AqPpdK/fApSHsQVyeNUa2/wBUf749cTh2+r+eF/kZr2i+eiv77ntguTLTFNvQ4frZzgcmLaizm1wHvXGF55je5s8UYjMlKRZx5YtldPuO79P7YW6g2g4Tj7V3/wDJeK5u9EW/37Y0cn4bGf4pV5UfreF8vIIqai42cb0d+cPePYLZc0l+JE5rBc/qHY1c4dHKHVmIXxF22KLx7qM3I0oT7bVSX5f3wt4bTFnqt/vgc8qVc/Qwz1efEpjIt5v18j99sLz+IQqmX2HD3snagcch5bb9XFrTmSel/wDOLR63LreR9BX25wn1HxDL7Rk+4H9XDtsKSNHpZxUJT/P+w4ay4weVPXf+uOdOrOSj9+mFs7qJS21Nd/LBVhZ00suI3GYvrsn3/vj1+c43745jJi/y2Hn2wyQl5x//ADgf3C/Y2pFbmybX6xXk86r7Hvhn5mqTtUdk73f248/bEZIstLSK2+xZK2gdjvujiudlhWkdNoibi7h/tbsxwVR9D2LZlEVOYoNd/u2f84rFTvUZUm5zdJXbz/e5eny3TJdp0CeZdWtobscZ2hCRu+JbLa/1WeV+/wCeHZCNHNRkxU23SvPmsekR23BdhO9bcO18/txmsJEgut3nh7fSpAel4NmkiLW25K99u/F2Pr6+WJuPYvHYbcrckm9X5BwFnsv2x5y7bEfMebFP1/XC3T9bqJFbpqC+Erbfk0/phj5gaeHVd+dfyv0K+3OHRFMFkxbp2/47V25x6cJMr3o5P3z+/pU6iXhu6Tytvz/Jb9cGJtNFsfKuThPf++CvcrKF5TqJfNlnPOPajs7Hl584JmIBa9nnbfsPBw/nizkxlPamqvfdukfPvzhZGmVOPNKb+r/xiq19/wBU8391iMtunfjf2SrP+4/84k1aQ1F+voft+2EmCZPzETt63/TEOpbvd7/08/r64oZq9ttx9zt67YvLOO5Wlo/St+14d0KUU+6Jy5Mbsvva7+/78sMvU3Wq5V9cJxdRZY3X789v1xEoJXf9X28sX1JGT9Ppvgac+pDFCJyJ5+X54ay+qe2mzzS8ZU4PbzXbyAP77YiX29Hz4wdRmb9JDgc6zqmPMPqO/wCX9sW6b4vCqdnsyPzEv12cJkji0vf9+eAZ6PNS78f2+hilqeTOXo3wzQ6rq9KsZj6hX9Kxj9X8ckgX+Hho2fTb1wafSRRjvS9pP6O2Fv8A0vLHu+i/25xrHUiYy9Jq8C2XmyzN9LJXeSuI0I77fV/XGnGAenpXl7YtntiBDfjtXm8c4mWv4Rn/AMbU5QhKIG8b8nf+uFcxjfCef7ca3y5IFQrvtz6ce+Mw+E5hKSzjvxQnpxWJ6wnoT8C+dKG5FltV3Xf1wtPNLq7+vH3w6/BkVZG5xpdvX1+uFH4M7eM9dnB1peRdCXgNEgVc778flj2V1Eea2O3/AAYrP4X4a1l0/wAr3+uBZPwhK/zIv0ftx5YT1ZPkOhLwOx6okLvRz6fTEwzyvxBheXw3/TOJv3H+hgUvg7f/ALsPs/2wdQOjLwdrJlOKEi+C97O/4z/T5/8AKxNEJMinmuNQ8W0m9174zcsSVXcX0OfK7osH05s3cFt06ZRUKT/qVadjnvxyemJuz2dvgZ6jMIzqVsX0sb+/Mb528JhfL6jfMjptjK6O/MXavd+3Zx6XUX3vZLFeN4q0b35+V1i2TmFxnpGMvDIJcJ5LV7h5d8S8ZM3aFMyDsm4S0y8wErfvtXG14J1UDxArs7+mnzDv4MEzPh6a5LYyU5unbc2fCo79l2OyssmcXLl4tMosFrzSpW/1p8NYh0KTJy8hjDLu9rioG2s3PXiPoWeW0dP1ARguzqdji2ogWbbo3xs+uCdL0v4oxajp4fOK/RLH774tZoUY+CpollUkZVzS1fsu2KeC3awEnmbmniX6T2O3t6FYn5wppkbm3Ju1Zd+/7rFukzI6C/DZTLU34XWSt87NvK+2Pf4WOsnHSMZJI5W7Jc+/P/T3wuRt1L2F55ySIoSO4/lzzvtfk98OMRUNkIUr23o27m3fmsK9bkScyEajYrdnZpPqK0+uPZ9QlZzXKb3GW4fv/gbwNyVWVycy8whezFTir2a862b288WhAuSXcbfs71b5nl/zm5eZIncYWxnqq/Fprxbm4Dbe91Gsak9LmXFW4yNkdk72dm9/Q78zZMZdwsYPOrbt9bBvezfHsx2HTq/Xga99/fCkZLlU7ass5O3J6nbBOoztzi9m79Qb/fYw7RXcraMtmlGq44/5x75m+3NL6VbG9/p98FnPxau5FGO183ft9HvgWRmRHlRCNvqjW/8A298OgIzJIedccVyf1/TFnNtHTt79qvtzuY85trHTyPHO+3te+PdNTDcoPXubJvv24fPCzYk8lY0g6eKeeP3f64rmdJtshxu+9/mX74tKMrKPDX37n5BtidFRLa3fs0n9/wDuwWMBn5DSkvEW78Ozw+XGBQWqBb39d2vtz9sM5om68Xf2r67q4vAtB79w/wBzh2qE0LxzSSLt6+ezv98WQTbj3348sXYamy632PtVe2FczpklUbKurr9+mC6FuoKhV+3D9vvtivzOAd+dv/Pl+jiuXBtNRsV7WVt58YFNdRd1e/pu1/8AqsVaDcM6peeKyzV5L/fbA4zr+33/AK74982yg53fz7Pn4fvhYYUmecweY7Y8EH0/LEzs253q/rX08698DN+R7dvPd707ennhbULZEs9NHz2xR6fE6QfL3+235H1xUy3z++DayXpmr1eXPaMg1UcdtTRyWrV/UsqOPdTku8Xe/ClbxlzFvtzDcu9PbBulyH5usojWwFUSp0yAbfvzx2w1nSnBo1RA2NW9lFNx3KTxIUx8ysVBGqMcnImweMxCWlL4rkEjp2a9ecM5pq2kfhSx/wBt2c7Njx2wn1kXVFfEstKjfYaur4238sN9XJlN/DRHL0+VShGN+34d+1YlvgndmmP5HWEppv4t73G9O47nO1b9/rhaWZqJwWxsCw2Nyh3/ABD3/oYz+nztLVlSBjVcxWJ+j6V74b2kraU26XxRXsvLHm9+xhqmQopjMI5fyycUkDFkLVV4VL/DXO//ACp5WTLKmmYWSWMNO/hk1GVJyeXrzxg+RnrJa/1Ega2334vUdvau+DdXKQaua1RXjZ3p4bZHayi/XCatWDt5FcqMQkWC/Mij51KtNn9ez7498HmSyLpsaTdNvD+L27Xe/NYNPMJGVmR3Nfi2Te0Jfa7rhfoW+Dt6tTxYxO6MnVwVdD9vfDiy07sS6gkfLly0WNKoHe/f8sE62dzlFfDKOrfspwbbX4v7YiiGXGJJGMy+Xd1C07t969PPa3UZahmF+EjYG1R3XbZ3T274i7YlTbXn/AisfmCxtTZ3/wBV2afd+9bc4NJrMutt+XbjnVtsnbFfh9xJMalAJRjdLZHVHZ3rt27drwz1fy5QGTKFsWy7BWKG1rtXviFFr6iNOLUd3B7q84+XJsaspN6JJZXcJHpzeF4Z+qwEZQeTya8/L0wbq8iXyyUq0o20eKmMlrhl4Jb+nrjNn0qqa2NIkbLf5nc7hfptVYqLXccHTvg1MpHLdPiSxS3g3/F5kRwMyQylt0y8QdhEkncX9+uI+HzBmamKuzvuCUnJztb9cNzi/LYLTsLXLy3Rz+L7uK+xqpYsSzKZT0hybnLfq8b3++LSzlja/i0ptW8QJem9P2xTqZkGYCbtt32nW9VfhPe31xZzbnGK2y2U22p3L87v67YpBXJeYsRjttlh6WFL7i8HZxK1U6ZIce8twL3/AAv75jIYyjuGzlPdq/D27brQ0Y9CRGUCQMiRu7Phdi/RXftvgHWAc83wnJYcdtVb+2/5+uLZ2bTI9q22rbv76vpiZQtS0CKcbfj7VvYU7fTAGY3aXV32pXlDt7XiWiGEHTrve2TQ+en+lb4834l4FR7I7+fFN4mGW06kl4pF81Hajb0It/2wP5e2myold7uvLuHhb9HD5GTODxE1L5+kqeHnf8sTpFHl/mQ9VOebK5++CnURi1dLKyz1Zbee14BmETwq7Md75qo9vPfbneu2Cg24oKxHmpb0pxxb7f8AGFvlxA2Db7bcf05wxCFSQCrfspGvffzwEQY27Sa1ervXPo4OwqBZsR1eKXb9b+9eWCZcOLpaO/enBZRtTdtePel39bwFa7pJ3L33pX8/th2FEZ3T36eHb67Vz7YWnkF/zfbDTION9/0p/r+WJlKQpTsv75w1SDaak8qZUdN0CxMyzSSBkcP2pbPLBeprZSVk9MVpsY2SdJVbSBp2p3rAetzcyeTq+X43aNu973copr21U1xIuqwv8IzGR/nZkvEsCwGLtxtctpHO1364vyUncxzJ6Xww0lEJC0XWwVqN3YD2+uEesycqMoaJMYsCAmpa7FWUbc8c40ul1TzJEilCHO9hqsgty3ZVLfYrarRZuQBlsiFRdJwkUvwIO1FlX2cZyWLJnTVmR1GWuXACNRlMCn/ob3XmWp29PrOTmzGmXillp4ad+Y7efHnzWNLrMjfwVElvQHnaNlc8emM7I6WMsyJpJWRof5r2RuvQs/LGadYZivD+fMlZ52bHPNReuMZQlGLulOl7Wole3njQ+K5pcqEJEJA3tqBlGt6qQvPdPLCHQdEfMI6WRFdMYgUpvzVHhGn1+jWTGObCizMYoSrfadn4i738u2KTvsXH58+418M6nVGcZDIsdk/lnTV20hFv14wvLo9OfOW6DKRSURYlbPbjj+mE/goGYQcytOs2HdTYe9F+XnjW6fNDNnTLUISI7ibFx4afLnb2wdwg08ozOoJOZNBNWiV+Y6aB3p/EcV+mHcnKlrzAlX4dKSHZkgnrpr02KwLoG5xKERjvttvIT138/LF+olWdHMIydUYhR/L+Fqyoog+z25wKPI4Rr6vYDmdSaM0im0mYxW9kH+U8u3+lxPS3KC5ZG4ruHAjdC27KfXDmZ0vjlJajm71TGporytb+fNvlhfo+mcnIlmG0tRTsAqhLm3m+XesKSxQ7SjXsGiRcs3FsY2VYtbJ5QsLexhbPyI1BXSq3Z20pu03zHavPFcnP/wA6MfFJRs1OkHZNN2U0l1w/Ueaka1B4S9K8LGqW/I3PJvthLsh4pJHjLYQmQJmVKUqDinYu47L+uPZnjjFiyQJLZxpuF079+327FsuVyJVEt1yJeU6bTh5N/LBcrMDwkdMoEiivFGQ780XR6Wm+CCFBVGgvWdN8wuIbk9Qtu4U+n8x+uM+OXqGUZbRoKd/EV5cjXPZcP9Jmn+X5OpOGygvd9FTtftjJysv5bm6nijZ3sSVb7cCnO48YtdrNEuRjp8wXzjKMRgUFRlHY2uwO2+GsrqDW+StO1iauGtmq8+Sq5wl1UY0EFHxIb/zKb1y2/XywqZrozIGy3VPmUR7C9vXb0wWuRXk1OpztSShT4JNcKy1XptA3pv2xQmZmXdUsabPKMSt3ahfz8sGym4RpjsSlGuebe6139674RyUE9RfMSQXdXTtduDuJU+wzk6nL8J+KK1XlCr8uwhxziepiVJJF7qXuJyN8Pr798TABgS40pa2bRDf8+L58uYjIjI1Jei4nNylJE243Q28sPPA+xmzy5SzLbu4Lt/L4advbn39cPxzfmAJuTeTbnTZRWylf7cWy8oYMmpMYpJrmllF3K3St/bzwGc/ASQN5MXi6qdevdv6YM3kE7YeMxhsulk+EO+99+bB+j575HX9TCUssi0WL7ibO+3Mn6euNDMmyyYyoJ7ak5UGkruqD7fXCfUZOtJbp5NVVppDtdG4dnCdLJEli0aEc7kKsklG6GkY0+V3+7xTIPDG5N1K735uVejUOHzMC6HqNt7Flv/tfwnnWpdv1wzDPqQSqXizCr333r2uu39sFeBuIDLRZBvQce6ajbs715e2L9NHXHUEkV3FrZTEdNOJMdtTDZ8lStvdkex64Nm5sILEQ07V7fTDSHHsNfD6YzytXiprKUA4pfl1I2L37+fKt8OjPLzDLkLGiXBd6qWu4QvehofqeRc78Iy0VOhRDwO5/pUDjb1xoZ+SzYuX4pXF0skkxnFiu5tKx2eDDfkqknYvkyCbGSyllrpAUlGhNbSPI73dbG9Y05VmHhPDmG+mR3LZCh6RexZtd4xuo6qPT5hCeX4OVV1xYtEldtwvb7ebPw+GVDZnEzCSjqbmpFUHMvfYaQsv0KgrREUjK+J5k/DT4jM0PKNqlrJRKbGq3rjGpCeU6ZaKaG9QR4LQEvv8Ay1e/rhT450cvmaJR8EpSYtrKGq1vy3Wt9/Xtfp8ueW6oaQCyIGqPiSRHjZ3dK/W9pRVyeDOK3ajdeB7KzWOa2lzjFiXVpzQ3+KJuU7nvSnxDJhF1DUZrzuQklUn0U43o3xpdRlEY5ciQSEUU1BJpAlVDZ2Nq47o9Zm5kcnNlOVwiEg8UpiTB2WuL21U7UAJh7cDUaTMSMNMyI0qGpsSmuTiynGrLK09RMkpZ+I0igG5q27+/1rGTKf8AmDtHfdWwbrcPLw7b7jja6/qT/JzImpXQ3siFy1EolJvtvt74x2vJnpwpv2z/AHOf6Xq5LOStsyRuII9ks2L+30w5m52qWWjIkatLaVFapKu7Tc7HGFviXTkMxiFZZZUDjyDSVK/JaK34vAeuzxyjeRvHWVtG5bSS+dMboOz64E3WCNPUklJG29QwgEiU/wDM16atqQomo7XvXGzs74t8Gp1xUV1QlplvTSNPqSpr74W6i3L4Jn4Wt1vhL2YrfF8Hlsp0sJDNpmkIMWmiUYkt67c161542dM65RQ11ESPUNSBipFbPxaZeK9g3fKsaPW3P/ERTU1ZxqiyiiR7fhvxUXW+7hT451Ec2UY5dqgFr6yil8byr6X3xfpc7xxjOLFn/l6yXhSmI0/isYo8jENsTGPBnFNxYp8MyY5sZwS1J8RZMUBst78Vw7HlR8jJjo+ZLw+JEexT3vcs49jfCeR1PypkjvQ3fd2kV5Ma++NXLB+ZGNMZyNKLv6SDcaNt+7ZiUsIrTbaJ+E9PHN0xkUxvw+Wxb4pXpRi+Z6GMLQ6M5RZurdoQ10c87lf93GHfhDFlGIJOMpaWQ2VXh/0vtzt9cE6/pSEdrStqXiUmbycjbz9tsVK6G3JR/YxcyctRrXuIm5vxvxu8ducajAYEsvTaHh2tbRKdnZPuVhr4kRcszBHXmQbLV2p3qwumnlvbGJmdPqDTdQWKn+8L58vJfzvCq8E3k0+jlcZE4JocyNtahSt73DSp3/TBZRqDmeUdRIdrto32t8n3vnAMmEoOdG4y4k3YS1127lSP6XgeXGUsoI8GpKj+GtqPIsTgs2xTNWs48FZ55OOZZTFkC714OaTYTby2PXB87I/ntlpNpWOzIlF2Ere+efpachMgTbVOqvxGnud2xKe7593OlzblKCkf8lJJpS63vfZWnz3+4nfYGU6XMSGmrBj7I3e9WUvtt74gY6ae5mDt4ituTvb9o4mM2UZ1TGLFDV4jwin+7VJ3qvzxHXRjLLyZ0PMdneLqZ88nlt5v1l5yzFt9+A+TKsuULJf5cZX/ANxbXam8Vn0sfltStEbuz+VNlaG5fbv3Hl5MtKzqN5YBtuGpBvhuvPuYn4k1lVEY1p0lX/LErbYb8/LDaVYK7pg+rgQjoK3ltf4lEpvypKaO/lgWfq5qrc2RtTuK89qrBc/qI/Mh4WRDKZWnc3oqtO8F5vthjIiZlRIl6GK8mrcNtPh/Cr7YEmirFM0TJhJCVbWgoWpybmz7m3tt/CuolLKis423dkb5fOWMXrMwcrQUaEvjxDqWuwiEe/2wf4f1l5cXm738Pm+ZeGsiqy2fUZQrV8u46k/CEiId9Wwn0v3w71ObOUPmQlEuRTUZIx/GAlSjsukR8PoGFuljGWmYzI7hs+WvavxaZO0d32xodPozCPi0sqkZcR8Mo72R/DTUhquE7mE13QSVt+/+/wDJnfxLk68uGfqjyxlpPC1aJqpL2sXbTVuKdBL5uSzho+driSNW8iP/AEyHerdr7+dPQS+JdJmwcqUZyjmMZVc3cra4vg4NjZs7uMmXRGV1OmEvlZMxQ0zgFyEi6uY/i3Nq59K03SyRpyov8T6uEsmOYEdJGkWmyn8WkHcutr7b4TzmHysvN0zSri6mKT1VuRO8dFKIhyDjV6bpISy5DD5luZqodnc1bN16bn02xnfCuqhHLjBOdt1TeVFXtHYiUm++CUqlRpKVTSN/pc0GAQlozdMYykwtak1tHU9uF527uMzJznVPMzJMZQ1RaIjOtdIyGV03RtRGhoRLpfiPzIMXLnKUZ6gtUlG0e2qrurOLo7tfF9WfJzYZjEck1QDeW8hg02pxddj0q2TT3Z+WYOYxlKK1BVd9VW7p343O+9e2OmzQzMj5hF3q40OlFFjUShGtu723rI6X4NmJDMWUstkwmUEirOVtLa4e2zjS+G9DJh1OXli5hFIxkhlsvOPemNeX4rvyyrBMM2/KoS6zJW9Mo7xik042CnzXft54H1vQ5Uunq5ax8a1uBugb1wctWXe2M8+I5sJxhmIsjTKeyWTlFdtnbRsbY6X4rNjkkp5dgMZceOkKFlxzvwV22xlpxkjD08HcrMH4fCjRlCw03d+LZ1Ra2OGkLNvYxeWamfHSy0WavK6Dul33UwYysuE6i6YBUd2Y3YnHezf2w31+VTOEC2QJKApqj4iNBe++5XnXk3Ozpk8fYwfjU/8ANZlEhorzCnnjzvDvV58sqWWrZJEEreIWWeqJ39MD+Jk82UlUkENRaEShRt23f198B+MxzTOypJcYX4JlUstV77ys01z27ONN2TJam3+AnXSjJYQltGTXklPvbeF49RmSnCOqjam+aaL9Njy74B13ViskVlKzdsLdke3Htt5uCdPWuLFslYdkurfKt3fCT2j05bW0+DU6jNucsytrpprffe1skGny4+9/jEZIaZbv+t2kXN0jTdF1ddvfF+p6ZiTV/Ck5VHt+Esaq2dKd0q8B+Mx05UHUMxTSytgPFwTw78b0+XmRdmkvq06ZX4jma+lIkTVlVqNJGUdOq5N1Zpri3074R+HxmMiB4hb2tCtwOOd/ps8Y1vh2YZjmSTw6O4b7BKMtkt8W75ccgDppxjmJmeEGMjl3iqA034aPb1pw5NJkNKM/wM/E+q8c/C+GFkhN7PDvWyWF+nNcR8J6Txzi1emLV+E1Rutueavj74r/AIvLlLqGBJJ5Vkd7N4x2U2pqi9727GM74V1J86EM0SOwbSJEo9xKR/Fzz34w0uTSM8jDDUziEfBKo6tpFhv+J5f03xbPyPlfOlIJXCBzHvYWC27Ap/MdrxfP6acM2ZqZKrvJtEdgPFIo44LfbDXVdZHM6eOpC/DIOQj4qq0eJNtKSjziI28oW7NoV+Fw3cqUYltTTdCRUQrtdcNX53ivVQhlZWVDNRYynHnhYxWnbclY13Gl3xbpesvOy103qBkHJUVGt64/e2HMuJn6tMIR0+ODLd1MmQ1Vbllv6mLapUKUajQLNyFyY2Kmm3mglKq4oqkd+Ux6QzhLi4yjd3+FKKPcj+e/mt8Qz2JCXa1juX4d2KX4aWQWb7VieigTy85upAdytMWDJr03f6bYSyG7OAXw6Mfntx2kTgS1UUi337WX63vinRwjl+OSlj4nS2OrWPlslMfOi1pJ0vVGZPLlCZempZh3R8vMsk/7MB6QlEn/ALZFKUstuJCNW8+WGnQJ8/uUjLVrvw2wlG9+YOrvXD+RxeKdEZxAAzK34SuXAetEWt4iRV52vS2e1vri2VCek2Tbz/vhNjbsY6bqSiXimRy6uKEpJUeXePA924vODy61YZUyURdieneNlMau0ss/3NJyYksjOCpGYVxYU3XrsV68yfPB4hFjFjoy8yXhjTWWlByr+Iunan3CkRpam9VybXSzzJz+bEzNNspVE0/jsZRK+Zz+Hga43xrdWxz45edOTlzgK3oCTJCyt3itnZ2re8c98C+KpKBKGsM1EutkSnyGUdbfDHjtjqurcyEpsJtTjVpphpiFjGvCkdXvVtb4qNjT+p0A+DdaSnmspR8KVGTIeSLeqXh5N6frhF6MuZZGOXmbRV8QyKPFRQXv31VgnxPJk5zIgETTIkLQUR13Ff5lo1D4e1CNdX0+Yk9UNVIWDqlGIVI43btbfLtWM9Tz7hqPkp0nTZkT5cZR1Zlxd56Wuf5l3jqHZBK3wD/FeEhmIy11+F2/FFjvvTRx5oAVjQjmxJw32S9S0DtZ/wBOp2V3U5bwX4n0+uRMjqlGM/DFF8l4QS7qlsfrVvaXYLo+pY9Pmk6I0gBEuzYbs3pLkXx51hD4J183KzAG5iQlYRaTLjK2rrjm/C8Xv74L1k8yRQIZYTiJcyXhLHZ2+vthL4OZkcoy9yWsl/7W5F0+PXp2X0Ve9Buv/BnpRxtZb4Z8NnldRWZlua5WprUFyKkb3SWiH/JjbyjXPJCRmZc45o2RveMdt6XZdiuPqLQ6nJlnQy6ZTNTKe/IJvy/yxfEJ/W3UTYWTy4yy45kbZQZfMjO+CIxouhN9uMEY0slRioxaRg9WyycyIyhPSPMTQjxM9aOPPDvW50WVk4eKdhFaLq2pcNNeW+14Q+LdQ5s/lwndzIQ1bDQAeIuIN3b5ntX5rCRrhcoJFJFU7WrHnZafI+mMtmDN/Uq+dzUzOk3y55cJThMYsJsZBM7bXd7tUfS8W634bKXTxZLr1a/LYiXFN+KZew8b4Y+EZ2Zm5WXLJkQnqfmT07y0+G7jdySQX357XimRC4SLkEHXrolZxKAEmZvq/wDq33xo41ZpsTtIyvhuZGbKCXdyGJLkXVp2d0Y7bFDgOZ0h4GUojIdVu4aqp07/AFp4xT5Lk5h/lT0ktRcQad628zZxq5nw+Y65GsU3imrTK6JF+G5N796MZz7GUsx7Z5F59LCLKOtbhGX4UOYvy2wXk39PvXq4/MhlSgx1ktLq0i79t9Uglu2bajE9fmG12BGVinh0seTZ8jV3cAzYWZU8u0cxY7UDzpsK4TY98EbXz3CLaVfb+ZMnIz45MJijLVEskpOKo7jVXTfq1gPVZgjXEkqvMpqxr/xvgXxiEooGiKkVP5VlG9h7atR33vfA/h0mGZl5uYtXGmuzsSLakJ3ibYbjbsTe7VX7DGTDXCbRqM6Cuw0MthTlW/z7YN0+ZqzGSDG4RUlW8iQS8NrQjfHPN4E5MYykRT5ckdJq0iSls6oR4LCvu4tm7sZEZSgJrkVTJ3AeB0kmuNsVdyot4lRv/wARwm5AUMoyldliMSUdvNEXyrGH1kcyWTlxCmMpRk3e0dNSV2I1L8xO+NiGYHTQ+YxkLpipK0iThGUo0moCOw0p5XjHNLAvwwujMqwoBUk7XcbFo+mLVK0VHNi3xDIYUEpSGpSkCCSBKH0TfhuuzjX+FEYa6uVxzdcSRwVIQI6fwvK1ybYX+K5xPLjmaGOmRlqEdMiJK3wgc7e2I6CFxzG4kpwyvDaRQkCbSHeN79tTeCvI5ZRHVxymJKOiRQSj4uR02+Kmv9RXYR3xb4TM+any4sYQkSRDwyfxb2NeLbuO/bGP8VUzTSEFnLVGTchilFESuOxW1dsP/AZLmzl4qYTJdxJFNVvzXtS4UVSI0y+RFZk4aoSnCFKEuJUMojSSyzxeXi52wY6bM+XMIyPG2ctBVA78tnoVveEZdZlwckhplPLsZTPXkr8Rtsdr78Fp/HJGZKcvw34ZHhXTttoau+zfa72w2rNWlyEyCblzjKCDMtQuK8PN1YGoE37YWzPiRB0IXHZ5N++w+eGOky5aZxm7r4mU9pEFlvbv+Hm+PdsHXZ0WasenHa9WseDdNX1xKauiYJNUIZ+fFqVzjPZAV49Nu3vz9r5WbcKY6iWqjYj5jUdyV22AbG6WYQ6npgizF8LW7zdG79eMWzswdwp3Vv8A01xfF3bu4EvBwKUo9jR6HrGNqCzEmN+ITZ+r7cuN74Z8ajLJzHMkziaJp3Y38tiMrOJHbe3i9uSl1LPM8StaJXe/ZQe2/wCmNH4Z4s8g1pzLsryF28t7++JeHfJvHUTaa+fGa3xmcsrOlGEn5OZpnChB2Ad97L06v6Y0OknohkxtkTStJuUUm1ogxO/4XbfAOkyyeSsrfC5fO1OiUEHY0q++3GA/DOolJ+XqYlylZ5wtH8v33t9r8nUsw+fc6Dr8ly7lEszAia3w3dotEndlvVlxa2xHw8lGcboYxYEtfgY6ooEpNVV7Svg2NiKnTfFXNhmRnEuDJjI2bNl2o38W3r3bVD4V1kic47Ky5kWeJ3K8q2orF9nREPqTQ/8AFOki9QSy5OTmUMNJ/lpI2hxplc4u+/J2rGH8Q+IzhROzNkMeAvS3p01TEsGPn3x0vxLIJ9LlzzKlMjFuuSXi0t2u75712xzmbL5mbO+F2L4NcIadT4qqd88m94ymqIi9if5NXLzcicoy1zFy7nGKrJZG3FFTvy/He13h/qoso3GEIA5drIsaWNvD5AcbPJjluk62TLNum5Rk3/1VOvbt9qpBNn+GcyWbDMIylDLllMtBTVycsBSijvW/ljWrVmy5EfivSX1eXnRnGOuUdZLcJRNLQfhHaO7dtmM/ruoHqtWZBCU9ySr4SNFDe8U2eLxpRyTNyenk7HzGNUcx0uq62/FX0xlR6x+f1EJnzHWmqVWJKoo1qA2dOqtsRZnPEseTt/h/y08OV4yVlMRl+G+JAS321KbF4x/iEonUZpAY5nyyT+GrtuTXhGV0ntvu4j4dnsunjmnhlHMMjwbWDHxS7Sd/L9UY+KycnrM6USLMhCRJHw6ohRv5723XGKm6jZq622L5xKcYS/DXi2bqpblced71cvRxs/Cf82ElyhZ3c9VSU/CKliBfAd/PCH8QQY/4ZJyfmRY1LcDLB2Cjdk4L0XWyJZMprO46y1E8TEF/mQjV1W/GEoUjLTjihXrPg5HL1TmybSdCbLqHVz23KrbExjGaO1xZWWEY7XvHSBv/AKfX3xr5OXHMysyJEsYRWfjFuUdVUJuDV9vW8YWfIjn6IlRYw2FoZu9X6NYhw7UCivxX8WZ+fl6s/MoBl4pGxvubefHJ6VhLq8rSaWUpxPD4t9DasRqgWw+vvjo/gGRc866Uy1FLrTKZ5+uE824GbCDI1SgrbdaSj1rYt5xLlsyZxio6iZn/ADLCCaVnbfKoIboBVt9vric7JlYZhLKodtKbJcU9/wAt8A6iU55OR40YmaGw7RldNly8t2gvzcI9B18qRuQanSu224eZx5+XljTbeUNv/swdh1WbLIHKzIsskI6bvwpStXQu56ezvndTLLj4h1BK6sdlqtq3CBL01V2vHo9c/IczhhmQiRt00x01T2qXHoYH8a6aMWek0hmQjt5IS/K6/W8F/UaL9VexrfEOthm5WqMTRGcd6qe+pnBH8OnsO1DveEOlyvwyf/bnH08NyiL2rTIfL+UxGTNfnx7d782cm/6b3y74JPLcrVljeiYEq33I+dnc7efnhye0uUtiYj8R6eEouZmMtZtps8W6a6YvLTQnfnAcyUo5euAkd48bO8t3m6439LPN/wCIZEZZE5pvEaO3Cn22+2IysvV04LvrAaNry4329DbEKT22RpyqLZkPTGbMI+Fad+TYt9r83vW2NHqsmF5WSwhclBplOKaRai0xRuny4sxf4BlSM2yaUo+rQX/+vyxP8TSI5lkTWIk+/hhFRrkZSvfyrFXdFT7L3HfisSeTTJM6Hhls1OlKsvi+fKi98ZfzoR8L81TZqIn3rf3wHq86cdGXYwmxnpra521utBRsVxhNhJV1d3kvu0c9jbD2ozlKj//Z"/>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pPr algn="ctr"/>
            <a:endParaRPr lang="it-IT"/>
          </a:p>
        </p:txBody>
      </p:sp>
      <p:sp>
        <p:nvSpPr>
          <p:cNvPr id="70660" name="AutoShape 6" descr="data:image/jpeg;base64,/9j/4AAQSkZJRgABAQAAAQABAAD/2wCEAAkGBxQTEhUUExQVFRQXGRkbGBgYGBsfGhsgGRwcGB0YHhwYHCggGh8lGxwYITEhJSkrLi4uGh8zODMsNygtLisBCgoKDg0OGxAQGywkICY0LCwsLCwsLCwsLCwvLCwsNCwsLCwsLCwsLCwsLCw0LCwsLCwsLCwsLCwsLCwsLCwsLP/AABEIAL0BCwMBIgACEQEDEQH/xAAbAAACAwEBAQAAAAAAAAAAAAADBAECBQYAB//EADwQAQACAAUCBAQEBAUDBQEBAAECEQADEiExBEEiUWFxBROBkTKhsfAGQsHRFCNScuFigvEVM1OSokMW/8QAGgEAAwEBAQEAAAAAAAAAAAAAAAECAwQFBv/EAC4RAAICAQMDAwMDBAMAAAAAAAABAhEhAxJBEzFRBGHwInGRMoGhBbHR8RQjQv/aAAwDAQACEQMRAD8A7mOYYvGJjJ/zO14vCWZj0ul7o8/q+zNZy8UlkbYQOozDvi8pTf5vyxOxrktTT4L5mQeWF8zJMWMqb/M4l6JeVxSpcktt8EdN8uPNX64f/wAdl1+IxmS6GPnj3+FjW4/fDcYPlkqU1wier6mHbf2wjmZ/+kweeTHtiscq9jG0IRS7fkxnOTdX+BGUXvi+R07KQBeNnpvh/mGCf4LTxgl6hLCHH07eWUh0uVE3gX3vdwaGd6UeuIOnl2wPNyJPfHNd92dKVdkF6jrKNq+lYyM7NlPbD3+Cl/pXF4dJXNnt/wA4uLjEmSlIyjob77+2PT6CsaTlvBhjoejNV5nGK6zXJHRi8UYEunruYtlZEq1AoY6rO6bJY6QNuMIQa8Jwd8NeptdiX6dJ9xHJ6LOzI6oll+nthmHwTPdqq/XGz0PVkYkbw4fEInfGMteXCRstCPLZjZn8LINzt7FbYyZ9GRURvHXvXDjJzoW8beXfBDWnyOWjDgyun6K+C31xpZPQPcxcjIeK+14YjHzZv0DClNscYpAZ5cY8VgUTDbA8qPfDXQ9JGXD+WIbourF+myYp4syvpj2dlx20q+d41Ho4nfEQhHs4neVtMmPTrgsek88aRAe+AdRmEdjnBubCkhb/AA3vi3yHz/LBTqHAXrQ5kffBkMEHRPasUejMWgy88M5frhWxUhD/ANO74o9HXfGnKOKxyFw9zDajIlk77LguV09tKB5uNZ6HS7/li0cqHnh7xbBHq+mydv5n/ooH1b/piuVKMQDJgh/qLX640nLieWCZeUPYDE73VD2K7EczPJxYSyY6Xya38+MIZHw5KdNl+WOgMiOCWBhLUpUh7E3ZJkxlDTKJXlXHt5Yzuu6WOqiNV5YazutQra8Uy5+n5f1xEbRboRejvs/fFYfDt9hxqSzA/wDGL/4mPZMVuZNIy59JI52wKOUONH5EZ7636dsJ9Z02hNKo98NSvAmi50Ea830wJ6SPe/rg2XkzD6eeAdQaapu8CsHSAZnw87OBvw/1cNQjmSShL8/+cUzsiY0/ri035JwKS6TT3xTLyi998aeTkR0SJfj/AHxhc6SsNSE1RaJfFffA8zIPMwY6YsHzq7wbN6eEHaJLydX9MK6KEzMpvl+t4c6YJbce7+98et/0FYx/ifW6XYo9MH6hdjR+LZ0Y+GPfE/Cer53xzubJlvt+n/nB/hmexdxp4a2/LFOH00Ldk6SbqbvF8nLeKowlDrCtxN/bC2d/EOXGyzbvZf5Yz2t9i7SNmA7hQe/7cUzsgCyXvjAfjMZNk4/WW/2rEnxsP5o/QX+2K6chb4m7kwkHHPfGV1fxGZNAENvthI/iOu9nthWf8Qb/AIX7H98UoS5Jc4nTkMFMv3xnS+JQdiQeW+DHxOFbyuuxjLJfY0cvLQurx5zau634xlS+L0Ncee1fW8Z2b8aHmcfuf3w1BsHJHXZU9XDgHU5Xc388cv8A+vRjxmH0t/QcAl/FdCDd+j/WsC05Cc0dJ1EU4SsA/wAXOtI/ljls3+JLOJHtE/rLAZfxI8hmL/2AfYcadJk9RHZ5ccy98039P+cL/Ec6cUIur12Mcb//AKC3xfMfPcxTM+PS/lht5qr/AGwdJh1Edv0vWzrcy/rLf8jDMviMapnGPtj59H47P/SfV/sY8/G83sRPpvg6IdU7iHWw7z2xZ+IZQlClP8q/0xw0Pi2Z3a9gr88Bzfi2b/LNwumG87jJzatNXtVYu9VIR0yT1THz06/O/wDklT6u/wBnBp9bm/8AyS9r/u4fTQbmfR+o+IyYAxI+8j+mE/8AFh3ierIx8+jnTXl/XFpZqcN4NiQbmzus34tAPFOL7Np9jA5/xBlVZNHb+W/1ccJ/iJI77+zgR1kuKL/frilBEuUjupfxHlVuzXzo/vhPN/iPLl/8j9D++OWM12vFHOrDUYicpHWP8R5cfw5cnbfVP9KxR/ieG3+VKSecv745OfUX2cRlZnv9MPbEW6R1OZ/FUg8OWR92/wC2Esz+IcyXaP8A9bxkMu17+rga1uuGlDwD3GpnfF81O23HhMLZvxHOf/6SD02ws53198WhLbevvit0VwLay8s2UvxTlL3XA9Qe+KmcD2cEZHKH3wbhbTxL91ifn+riuce2FUHv+mHuQ9obM6p9cB/xj5Ylyq7X9f7YG5fv+/pg3INrLuYm++2//P2wWPxXMjsZkwvza98QTODgr8yz1/8AOKShs6ft7dj3MeNbR9M433PT62TVt+fPf9MWy+pdxj+3Anp2rHz+zvX3vEwg7yS6E278X+eKWtqLkyl6fSfeKGsvqY7jf9sEhKD/ADfrjMjLVC0d/wB7/RxOUuqqK3+j5b+/Pvi16qfkzl6DRfBrDHtLApUbi+9f84zsz39r9vy4ePTFqkCXq96v3r6fri16qXJjL+nRf6WO5irWz+uBU3uP5/0wAsb0+/G37vFp9R5x1Vwefkef54a9SjN/0+XDQ58x58/T++K3y6d/MuvyxR6uKadAc+n6VimVmg8R35dPb0+mDroh+k1FwHzIWcS+uK5cY+UhPP8Atieo6rZ0vc99/oftwtl9Zmbi7ex9O2H1mzN6DTyh8Hkj9xrESf8Ao/VPzKwvJUuS777NflhOXxPS1HVL/dv+/fDU2ydqNTRL0+39jFJZLt4L9eMCy/iM0/8AbmPPD/WsRmddmy4jGv8AqPpdK/fApSHsQVyeNUa2/wBUf749cTh2+r+eF/kZr2i+eiv77ntguTLTFNvQ4frZzgcmLaizm1wHvXGF55je5s8UYjMlKRZx5YtldPuO79P7YW6g2g4Tj7V3/wDJeK5u9EW/37Y0cn4bGf4pV5UfreF8vIIqai42cb0d+cPePYLZc0l+JE5rBc/qHY1c4dHKHVmIXxF22KLx7qM3I0oT7bVSX5f3wt4bTFnqt/vgc8qVc/Qwz1efEpjIt5v18j99sLz+IQqmX2HD3snagcch5bb9XFrTmSel/wDOLR63LreR9BX25wn1HxDL7Rk+4H9XDtsKSNHpZxUJT/P+w4ay4weVPXf+uOdOrOSj9+mFs7qJS21Nd/LBVhZ00suI3GYvrsn3/vj1+c43745jJi/y2Hn2wyQl5x//ADgf3C/Y2pFbmybX6xXk86r7Hvhn5mqTtUdk73f248/bEZIstLSK2+xZK2gdjvujiudlhWkdNoibi7h/tbsxwVR9D2LZlEVOYoNd/u2f84rFTvUZUm5zdJXbz/e5eny3TJdp0CeZdWtobscZ2hCRu+JbLa/1WeV+/wCeHZCNHNRkxU23SvPmsekR23BdhO9bcO18/txmsJEgut3nh7fSpAel4NmkiLW25K99u/F2Pr6+WJuPYvHYbcrckm9X5BwFnsv2x5y7bEfMebFP1/XC3T9bqJFbpqC+Erbfk0/phj5gaeHVd+dfyv0K+3OHRFMFkxbp2/47V25x6cJMr3o5P3z+/pU6iXhu6Tytvz/Jb9cGJtNFsfKuThPf++CvcrKF5TqJfNlnPOPajs7Hl584JmIBa9nnbfsPBw/nizkxlPamqvfdukfPvzhZGmVOPNKb+r/xiq19/wBU8391iMtunfjf2SrP+4/84k1aQ1F+voft+2EmCZPzETt63/TEOpbvd7/08/r64oZq9ttx9zt67YvLOO5Wlo/St+14d0KUU+6Jy5Mbsvva7+/78sMvU3Wq5V9cJxdRZY3X789v1xEoJXf9X28sX1JGT9Ppvgac+pDFCJyJ5+X54ay+qe2mzzS8ZU4PbzXbyAP77YiX29Hz4wdRmb9JDgc6zqmPMPqO/wCX9sW6b4vCqdnsyPzEv12cJkji0vf9+eAZ6PNS78f2+hilqeTOXo3wzQ6rq9KsZj6hX9Kxj9X8ckgX+Hho2fTb1wafSRRjvS9pP6O2Fv8A0vLHu+i/25xrHUiYy9Jq8C2XmyzN9LJXeSuI0I77fV/XGnGAenpXl7YtntiBDfjtXm8c4mWv4Rn/AMbU5QhKIG8b8nf+uFcxjfCef7ca3y5IFQrvtz6ce+Mw+E5hKSzjvxQnpxWJ6wnoT8C+dKG5FltV3Xf1wtPNLq7+vH3w6/BkVZG5xpdvX1+uFH4M7eM9dnB1peRdCXgNEgVc778flj2V1Eea2O3/AAYrP4X4a1l0/wAr3+uBZPwhK/zIv0ftx5YT1ZPkOhLwOx6okLvRz6fTEwzyvxBheXw3/TOJv3H+hgUvg7f/ALsPs/2wdQOjLwdrJlOKEi+C97O/4z/T5/8AKxNEJMinmuNQ8W0m9174zcsSVXcX0OfK7osH05s3cFt06ZRUKT/qVadjnvxyemJuz2dvgZ6jMIzqVsX0sb+/Mb528JhfL6jfMjptjK6O/MXavd+3Zx6XUX3vZLFeN4q0b35+V1i2TmFxnpGMvDIJcJ5LV7h5d8S8ZM3aFMyDsm4S0y8wErfvtXG14J1UDxArs7+mnzDv4MEzPh6a5LYyU5unbc2fCo79l2OyssmcXLl4tMosFrzSpW/1p8NYh0KTJy8hjDLu9rioG2s3PXiPoWeW0dP1ARguzqdji2ogWbbo3xs+uCdL0v4oxajp4fOK/RLH774tZoUY+CpollUkZVzS1fsu2KeC3awEnmbmniX6T2O3t6FYn5wppkbm3Ju1Zd+/7rFukzI6C/DZTLU34XWSt87NvK+2Pf4WOsnHSMZJI5W7Jc+/P/T3wuRt1L2F55ySIoSO4/lzzvtfk98OMRUNkIUr23o27m3fmsK9bkScyEajYrdnZpPqK0+uPZ9QlZzXKb3GW4fv/gbwNyVWVycy8whezFTir2a862b288WhAuSXcbfs71b5nl/zm5eZIncYWxnqq/Fprxbm4Dbe91Gsak9LmXFW4yNkdk72dm9/Q78zZMZdwsYPOrbt9bBvezfHsx2HTq/Xga99/fCkZLlU7ass5O3J6nbBOoztzi9m79Qb/fYw7RXcraMtmlGq44/5x75m+3NL6VbG9/p98FnPxau5FGO183ft9HvgWRmRHlRCNvqjW/8A298OgIzJIedccVyf1/TFnNtHTt79qvtzuY85trHTyPHO+3te+PdNTDcoPXubJvv24fPCzYk8lY0g6eKeeP3f64rmdJtshxu+9/mX74tKMrKPDX37n5BtidFRLa3fs0n9/wDuwWMBn5DSkvEW78Ozw+XGBQWqBb39d2vtz9sM5om68Xf2r67q4vAtB79w/wBzh2qE0LxzSSLt6+ezv98WQTbj3348sXYamy632PtVe2FczpklUbKurr9+mC6FuoKhV+3D9vvtivzOAd+dv/Pl+jiuXBtNRsV7WVt58YFNdRd1e/pu1/8AqsVaDcM6peeKyzV5L/fbA4zr+33/AK74982yg53fz7Pn4fvhYYUmecweY7Y8EH0/LEzs253q/rX08698DN+R7dvPd707ennhbULZEs9NHz2xR6fE6QfL3+235H1xUy3z++DayXpmr1eXPaMg1UcdtTRyWrV/UsqOPdTku8Xe/ClbxlzFvtzDcu9PbBulyH5usojWwFUSp0yAbfvzx2w1nSnBo1RA2NW9lFNx3KTxIUx8ysVBGqMcnImweMxCWlL4rkEjp2a9ecM5pq2kfhSx/wBt2c7Njx2wn1kXVFfEstKjfYaur4238sN9XJlN/DRHL0+VShGN+34d+1YlvgndmmP5HWEppv4t73G9O47nO1b9/rhaWZqJwWxsCw2Nyh3/ABD3/oYz+nztLVlSBjVcxWJ+j6V74b2kraU26XxRXsvLHm9+xhqmQopjMI5fyycUkDFkLVV4VL/DXO//ACp5WTLKmmYWSWMNO/hk1GVJyeXrzxg+RnrJa/1Ega2334vUdvau+DdXKQaua1RXjZ3p4bZHayi/XCatWDt5FcqMQkWC/Mij51KtNn9ez7498HmSyLpsaTdNvD+L27Xe/NYNPMJGVmR3Nfi2Te0Jfa7rhfoW+Dt6tTxYxO6MnVwVdD9vfDiy07sS6gkfLly0WNKoHe/f8sE62dzlFfDKOrfspwbbX4v7YiiGXGJJGMy+Xd1C07t969PPa3UZahmF+EjYG1R3XbZ3T274i7YlTbXn/AisfmCxtTZ3/wBV2afd+9bc4NJrMutt+XbjnVtsnbFfh9xJMalAJRjdLZHVHZ3rt27drwz1fy5QGTKFsWy7BWKG1rtXviFFr6iNOLUd3B7q84+XJsaspN6JJZXcJHpzeF4Z+qwEZQeTya8/L0wbq8iXyyUq0o20eKmMlrhl4Jb+nrjNn0qqa2NIkbLf5nc7hfptVYqLXccHTvg1MpHLdPiSxS3g3/F5kRwMyQylt0y8QdhEkncX9+uI+HzBmamKuzvuCUnJztb9cNzi/LYLTsLXLy3Rz+L7uK+xqpYsSzKZT0hybnLfq8b3++LSzlja/i0ptW8QJem9P2xTqZkGYCbtt32nW9VfhPe31xZzbnGK2y2U22p3L87v67YpBXJeYsRjttlh6WFL7i8HZxK1U6ZIce8twL3/AAv75jIYyjuGzlPdq/D27brQ0Y9CRGUCQMiRu7Phdi/RXftvgHWAc83wnJYcdtVb+2/5+uLZ2bTI9q22rbv76vpiZQtS0CKcbfj7VvYU7fTAGY3aXV32pXlDt7XiWiGEHTrve2TQ+en+lb4834l4FR7I7+fFN4mGW06kl4pF81Hajb0It/2wP5e2myold7uvLuHhb9HD5GTODxE1L5+kqeHnf8sTpFHl/mQ9VOebK5++CnURi1dLKyz1Zbee14BmETwq7Md75qo9vPfbneu2Cg24oKxHmpb0pxxb7f8AGFvlxA2Db7bcf05wxCFSQCrfspGvffzwEQY27Sa1ervXPo4OwqBZsR1eKXb9b+9eWCZcOLpaO/enBZRtTdtePel39bwFa7pJ3L33pX8/th2FEZ3T36eHb67Vz7YWnkF/zfbDTION9/0p/r+WJlKQpTsv75w1SDaak8qZUdN0CxMyzSSBkcP2pbPLBeprZSVk9MVpsY2SdJVbSBp2p3rAetzcyeTq+X43aNu973copr21U1xIuqwv8IzGR/nZkvEsCwGLtxtctpHO1364vyUncxzJ6Xww0lEJC0XWwVqN3YD2+uEesycqMoaJMYsCAmpa7FWUbc8c40ul1TzJEilCHO9hqsgty3ZVLfYrarRZuQBlsiFRdJwkUvwIO1FlX2cZyWLJnTVmR1GWuXACNRlMCn/ob3XmWp29PrOTmzGmXillp4ad+Y7efHnzWNLrMjfwVElvQHnaNlc8emM7I6WMsyJpJWRof5r2RuvQs/LGadYZivD+fMlZ52bHPNReuMZQlGLulOl7Wole3njQ+K5pcqEJEJA3tqBlGt6qQvPdPLCHQdEfMI6WRFdMYgUpvzVHhGn1+jWTGObCizMYoSrfadn4i738u2KTvsXH58+418M6nVGcZDIsdk/lnTV20hFv14wvLo9OfOW6DKRSURYlbPbjj+mE/goGYQcytOs2HdTYe9F+XnjW6fNDNnTLUISI7ibFx4afLnb2wdwg08ozOoJOZNBNWiV+Y6aB3p/EcV+mHcnKlrzAlX4dKSHZkgnrpr02KwLoG5xKERjvttvIT138/LF+olWdHMIydUYhR/L+Fqyoog+z25wKPI4Rr6vYDmdSaM0im0mYxW9kH+U8u3+lxPS3KC5ZG4ruHAjdC27KfXDmZ0vjlJajm71TGporytb+fNvlhfo+mcnIlmG0tRTsAqhLm3m+XesKSxQ7SjXsGiRcs3FsY2VYtbJ5QsLexhbPyI1BXSq3Z20pu03zHavPFcnP/wA6MfFJRs1OkHZNN2U0l1w/Ueaka1B4S9K8LGqW/I3PJvthLsh4pJHjLYQmQJmVKUqDinYu47L+uPZnjjFiyQJLZxpuF079+327FsuVyJVEt1yJeU6bTh5N/LBcrMDwkdMoEiivFGQ780XR6Wm+CCFBVGgvWdN8wuIbk9Qtu4U+n8x+uM+OXqGUZbRoKd/EV5cjXPZcP9Jmn+X5OpOGygvd9FTtftjJysv5bm6nijZ3sSVb7cCnO48YtdrNEuRjp8wXzjKMRgUFRlHY2uwO2+GsrqDW+StO1iauGtmq8+Sq5wl1UY0EFHxIb/zKb1y2/XywqZrozIGy3VPmUR7C9vXb0wWuRXk1OpztSShT4JNcKy1XptA3pv2xQmZmXdUsabPKMSt3ahfz8sGym4RpjsSlGuebe6139674RyUE9RfMSQXdXTtduDuJU+wzk6nL8J+KK1XlCr8uwhxziepiVJJF7qXuJyN8Pr798TABgS40pa2bRDf8+L58uYjIjI1Jei4nNylJE243Q28sPPA+xmzy5SzLbu4Lt/L4advbn39cPxzfmAJuTeTbnTZRWylf7cWy8oYMmpMYpJrmllF3K3St/bzwGc/ASQN5MXi6qdevdv6YM3kE7YeMxhsulk+EO+99+bB+j575HX9TCUssi0WL7ibO+3Mn6euNDMmyyYyoJ7ak5UGkruqD7fXCfUZOtJbp5NVVppDtdG4dnCdLJEli0aEc7kKsklG6GkY0+V3+7xTIPDG5N1K735uVejUOHzMC6HqNt7Flv/tfwnnWpdv1wzDPqQSqXizCr333r2uu39sFeBuIDLRZBvQce6ajbs715e2L9NHXHUEkV3FrZTEdNOJMdtTDZ8lStvdkex64Nm5sILEQ07V7fTDSHHsNfD6YzytXiprKUA4pfl1I2L37+fKt8OjPLzDLkLGiXBd6qWu4QvehofqeRc78Iy0VOhRDwO5/pUDjb1xoZ+SzYuX4pXF0skkxnFiu5tKx2eDDfkqknYvkyCbGSyllrpAUlGhNbSPI73dbG9Y05VmHhPDmG+mR3LZCh6RexZtd4xuo6qPT5hCeX4OVV1xYtEldtwvb7ebPw+GVDZnEzCSjqbmpFUHMvfYaQsv0KgrREUjK+J5k/DT4jM0PKNqlrJRKbGq3rjGpCeU6ZaKaG9QR4LQEvv8Ay1e/rhT450cvmaJR8EpSYtrKGq1vy3Wt9/Xtfp8ueW6oaQCyIGqPiSRHjZ3dK/W9pRVyeDOK3ajdeB7KzWOa2lzjFiXVpzQ3+KJuU7nvSnxDJhF1DUZrzuQklUn0U43o3xpdRlEY5ciQSEUU1BJpAlVDZ2Nq47o9Zm5kcnNlOVwiEg8UpiTB2WuL21U7UAJh7cDUaTMSMNMyI0qGpsSmuTiynGrLK09RMkpZ+I0igG5q27+/1rGTKf8AmDtHfdWwbrcPLw7b7jja6/qT/JzImpXQ3siFy1EolJvtvt74x2vJnpwpv2z/AHOf6Xq5LOStsyRuII9ks2L+30w5m52qWWjIkatLaVFapKu7Tc7HGFviXTkMxiFZZZUDjyDSVK/JaK34vAeuzxyjeRvHWVtG5bSS+dMboOz64E3WCNPUklJG29QwgEiU/wDM16atqQomo7XvXGzs74t8Gp1xUV1QlplvTSNPqSpr74W6i3L4Jn4Wt1vhL2YrfF8Hlsp0sJDNpmkIMWmiUYkt67c161542dM65RQ11ESPUNSBipFbPxaZeK9g3fKsaPW3P/ERTU1ZxqiyiiR7fhvxUXW+7hT451Ec2UY5dqgFr6yil8byr6X3xfpc7xxjOLFn/l6yXhSmI0/isYo8jENsTGPBnFNxYp8MyY5sZwS1J8RZMUBst78Vw7HlR8jJjo+ZLw+JEexT3vcs49jfCeR1PypkjvQ3fd2kV5Ma++NXLB+ZGNMZyNKLv6SDcaNt+7ZiUsIrTbaJ+E9PHN0xkUxvw+Wxb4pXpRi+Z6GMLQ6M5RZurdoQ10c87lf93GHfhDFlGIJOMpaWQ2VXh/0vtzt9cE6/pSEdrStqXiUmbycjbz9tsVK6G3JR/YxcyctRrXuIm5vxvxu8ducajAYEsvTaHh2tbRKdnZPuVhr4kRcszBHXmQbLV2p3qwumnlvbGJmdPqDTdQWKn+8L58vJfzvCq8E3k0+jlcZE4JocyNtahSt73DSp3/TBZRqDmeUdRIdrto32t8n3vnAMmEoOdG4y4k3YS1127lSP6XgeXGUsoI8GpKj+GtqPIsTgs2xTNWs48FZ55OOZZTFkC714OaTYTby2PXB87I/ntlpNpWOzIlF2Ere+efpachMgTbVOqvxGnud2xKe7593OlzblKCkf8lJJpS63vfZWnz3+4nfYGU6XMSGmrBj7I3e9WUvtt74gY6ae5mDt4ituTvb9o4mM2UZ1TGLFDV4jwin+7VJ3qvzxHXRjLLyZ0PMdneLqZ88nlt5v1l5yzFt9+A+TKsuULJf5cZX/ANxbXam8Vn0sfltStEbuz+VNlaG5fbv3Hl5MtKzqN5YBtuGpBvhuvPuYn4k1lVEY1p0lX/LErbYb8/LDaVYK7pg+rgQjoK3ltf4lEpvypKaO/lgWfq5qrc2RtTuK89qrBc/qI/Mh4WRDKZWnc3oqtO8F5vthjIiZlRIl6GK8mrcNtPh/Cr7YEmirFM0TJhJCVbWgoWpybmz7m3tt/CuolLKis423dkb5fOWMXrMwcrQUaEvjxDqWuwiEe/2wf4f1l5cXm738Pm+ZeGsiqy2fUZQrV8u46k/CEiId9Wwn0v3w71ObOUPmQlEuRTUZIx/GAlSjsukR8PoGFuljGWmYzI7hs+WvavxaZO0d32xodPozCPi0sqkZcR8Mo72R/DTUhquE7mE13QSVt+/+/wDJnfxLk68uGfqjyxlpPC1aJqpL2sXbTVuKdBL5uSzho+driSNW8iP/AEyHerdr7+dPQS+JdJmwcqUZyjmMZVc3cra4vg4NjZs7uMmXRGV1OmEvlZMxQ0zgFyEi6uY/i3Nq59K03SyRpyov8T6uEsmOYEdJGkWmyn8WkHcutr7b4TzmHysvN0zSri6mKT1VuRO8dFKIhyDjV6bpISy5DD5luZqodnc1bN16bn02xnfCuqhHLjBOdt1TeVFXtHYiUm++CUqlRpKVTSN/pc0GAQlozdMYykwtak1tHU9uF527uMzJznVPMzJMZQ1RaIjOtdIyGV03RtRGhoRLpfiPzIMXLnKUZ6gtUlG0e2qrurOLo7tfF9WfJzYZjEck1QDeW8hg02pxddj0q2TT3Z+WYOYxlKK1BVd9VW7p343O+9e2OmzQzMj5hF3q40OlFFjUShGtu723rI6X4NmJDMWUstkwmUEirOVtLa4e2zjS+G9DJh1OXli5hFIxkhlsvOPemNeX4rvyyrBMM2/KoS6zJW9Mo7xik042CnzXft54H1vQ5Uunq5ax8a1uBugb1wctWXe2M8+I5sJxhmIsjTKeyWTlFdtnbRsbY6X4rNjkkp5dgMZceOkKFlxzvwV22xlpxkjD08HcrMH4fCjRlCw03d+LZ1Ra2OGkLNvYxeWamfHSy0WavK6Dul33UwYysuE6i6YBUd2Y3YnHezf2w31+VTOEC2QJKApqj4iNBe++5XnXk3Ozpk8fYwfjU/8ANZlEhorzCnnjzvDvV58sqWWrZJEEreIWWeqJ39MD+Jk82UlUkENRaEShRt23f198B+MxzTOypJcYX4JlUstV77ys01z27ONN2TJam3+AnXSjJYQltGTXklPvbeF49RmSnCOqjam+aaL9Njy74B13ViskVlKzdsLdke3Htt5uCdPWuLFslYdkurfKt3fCT2j05bW0+DU6jNucsytrpprffe1skGny4+9/jEZIaZbv+t2kXN0jTdF1ddvfF+p6ZiTV/Ck5VHt+Esaq2dKd0q8B+Mx05UHUMxTSytgPFwTw78b0+XmRdmkvq06ZX4jma+lIkTVlVqNJGUdOq5N1Zpri3074R+HxmMiB4hb2tCtwOOd/ps8Y1vh2YZjmSTw6O4b7BKMtkt8W75ccgDppxjmJmeEGMjl3iqA034aPb1pw5NJkNKM/wM/E+q8c/C+GFkhN7PDvWyWF+nNcR8J6Txzi1emLV+E1Rutueavj74r/AIvLlLqGBJJ5Vkd7N4x2U2pqi9727GM74V1J86EM0SOwbSJEo9xKR/Fzz34w0uTSM8jDDUziEfBKo6tpFhv+J5f03xbPyPlfOlIJXCBzHvYWC27Ap/MdrxfP6acM2ZqZKrvJtEdgPFIo44LfbDXVdZHM6eOpC/DIOQj4qq0eJNtKSjziI28oW7NoV+Fw3cqUYltTTdCRUQrtdcNX53ivVQhlZWVDNRYynHnhYxWnbclY13Gl3xbpesvOy103qBkHJUVGt64/e2HMuJn6tMIR0+ODLd1MmQ1Vbllv6mLapUKUajQLNyFyY2Kmm3mglKq4oqkd+Ux6QzhLi4yjd3+FKKPcj+e/mt8Qz2JCXa1juX4d2KX4aWQWb7VieigTy85upAdytMWDJr03f6bYSyG7OAXw6Mfntx2kTgS1UUi337WX63vinRwjl+OSlj4nS2OrWPlslMfOi1pJ0vVGZPLlCZempZh3R8vMsk/7MB6QlEn/ALZFKUstuJCNW8+WGnQJ8/uUjLVrvw2wlG9+YOrvXD+RxeKdEZxAAzK34SuXAetEWt4iRV52vS2e1vri2VCek2Tbz/vhNjbsY6bqSiXimRy6uKEpJUeXePA924vODy61YZUyURdieneNlMau0ss/3NJyYksjOCpGYVxYU3XrsV68yfPB4hFjFjoy8yXhjTWWlByr+Iunan3CkRpam9VybXSzzJz+bEzNNspVE0/jsZRK+Zz+Hga43xrdWxz45edOTlzgK3oCTJCyt3itnZ2re8c98C+KpKBKGsM1EutkSnyGUdbfDHjtjqurcyEpsJtTjVpphpiFjGvCkdXvVtb4qNjT+p0A+DdaSnmspR8KVGTIeSLeqXh5N6frhF6MuZZGOXmbRV8QyKPFRQXv31VgnxPJk5zIgETTIkLQUR13Ff5lo1D4e1CNdX0+Yk9UNVIWDqlGIVI43btbfLtWM9Tz7hqPkp0nTZkT5cZR1Zlxd56Wuf5l3jqHZBK3wD/FeEhmIy11+F2/FFjvvTRx5oAVjQjmxJw32S9S0DtZ/wBOp2V3U5bwX4n0+uRMjqlGM/DFF8l4QS7qlsfrVvaXYLo+pY9Pmk6I0gBEuzYbs3pLkXx51hD4J183KzAG5iQlYRaTLjK2rrjm/C8Xv74L1k8yRQIZYTiJcyXhLHZ2+vthL4OZkcoy9yWsl/7W5F0+PXp2X0Ve9Buv/BnpRxtZb4Z8NnldRWZlua5WprUFyKkb3SWiH/JjbyjXPJCRmZc45o2RveMdt6XZdiuPqLQ6nJlnQy6ZTNTKe/IJvy/yxfEJ/W3UTYWTy4yy45kbZQZfMjO+CIxouhN9uMEY0slRioxaRg9WyycyIyhPSPMTQjxM9aOPPDvW50WVk4eKdhFaLq2pcNNeW+14Q+LdQ5s/lwndzIQ1bDQAeIuIN3b5ntX5rCRrhcoJFJFU7WrHnZafI+mMtmDN/Uq+dzUzOk3y55cJThMYsJsZBM7bXd7tUfS8W634bKXTxZLr1a/LYiXFN+KZew8b4Y+EZ2Zm5WXLJkQnqfmT07y0+G7jdySQX357XimRC4SLkEHXrolZxKAEmZvq/wDq33xo41ZpsTtIyvhuZGbKCXdyGJLkXVp2d0Y7bFDgOZ0h4GUojIdVu4aqp07/AFp4xT5Lk5h/lT0ktRcQad628zZxq5nw+Y65GsU3imrTK6JF+G5N796MZz7GUsx7Z5F59LCLKOtbhGX4UOYvy2wXk39PvXq4/MhlSgx1ktLq0i79t9Uglu2bajE9fmG12BGVinh0seTZ8jV3cAzYWZU8u0cxY7UDzpsK4TY98EbXz3CLaVfb+ZMnIz45MJijLVEskpOKo7jVXTfq1gPVZgjXEkqvMpqxr/xvgXxiEooGiKkVP5VlG9h7atR33vfA/h0mGZl5uYtXGmuzsSLakJ3ibYbjbsTe7VX7DGTDXCbRqM6Cuw0MthTlW/z7YN0+ZqzGSDG4RUlW8iQS8NrQjfHPN4E5MYykRT5ckdJq0iSls6oR4LCvu4tm7sZEZSgJrkVTJ3AeB0kmuNsVdyot4lRv/wARwm5AUMoyldliMSUdvNEXyrGH1kcyWTlxCmMpRk3e0dNSV2I1L8xO+NiGYHTQ+YxkLpipK0iThGUo0moCOw0p5XjHNLAvwwujMqwoBUk7XcbFo+mLVK0VHNi3xDIYUEpSGpSkCCSBKH0TfhuuzjX+FEYa6uVxzdcSRwVIQI6fwvK1ybYX+K5xPLjmaGOmRlqEdMiJK3wgc7e2I6CFxzG4kpwyvDaRQkCbSHeN79tTeCvI5ZRHVxymJKOiRQSj4uR02+Kmv9RXYR3xb4TM+any4sYQkSRDwyfxb2NeLbuO/bGP8VUzTSEFnLVGTchilFESuOxW1dsP/AZLmzl4qYTJdxJFNVvzXtS4UVSI0y+RFZk4aoSnCFKEuJUMojSSyzxeXi52wY6bM+XMIyPG2ctBVA78tnoVveEZdZlwckhplPLsZTPXkr8Rtsdr78Fp/HJGZKcvw34ZHhXTttoau+zfa72w2rNWlyEyCblzjKCDMtQuK8PN1YGoE37YWzPiRB0IXHZ5N++w+eGOky5aZxm7r4mU9pEFlvbv+Hm+PdsHXZ0WasenHa9WseDdNX1xKauiYJNUIZ+fFqVzjPZAV49Nu3vz9r5WbcKY6iWqjYj5jUdyV22AbG6WYQ6npgizF8LW7zdG79eMWzswdwp3Vv8A01xfF3bu4EvBwKUo9jR6HrGNqCzEmN+ITZ+r7cuN74Z8ajLJzHMkziaJp3Y38tiMrOJHbe3i9uSl1LPM8StaJXe/ZQe2/wCmNH4Z4s8g1pzLsryF28t7++JeHfJvHUTaa+fGa3xmcsrOlGEn5OZpnChB2Ad97L06v6Y0OknohkxtkTStJuUUm1ogxO/4XbfAOkyyeSsrfC5fO1OiUEHY0q++3GA/DOolJ+XqYlylZ5wtH8v33t9r8nUsw+fc6Dr8ly7lEszAia3w3dotEndlvVlxa2xHw8lGcboYxYEtfgY6ooEpNVV7Svg2NiKnTfFXNhmRnEuDJjI2bNl2o38W3r3bVD4V1kic47Ky5kWeJ3K8q2orF9nREPqTQ/8AFOki9QSy5OTmUMNJ/lpI2hxplc4u+/J2rGH8Q+IzhROzNkMeAvS3p01TEsGPn3x0vxLIJ9LlzzKlMjFuuSXi0t2u75712xzmbL5mbO+F2L4NcIadT4qqd88m94ymqIi9if5NXLzcicoy1zFy7nGKrJZG3FFTvy/He13h/qoso3GEIA5drIsaWNvD5AcbPJjluk62TLNum5Rk3/1VOvbt9qpBNn+GcyWbDMIylDLllMtBTVycsBSijvW/ljWrVmy5EfivSX1eXnRnGOuUdZLcJRNLQfhHaO7dtmM/ruoHqtWZBCU9ySr4SNFDe8U2eLxpRyTNyenk7HzGNUcx0uq62/FX0xlR6x+f1EJnzHWmqVWJKoo1qA2dOqtsRZnPEseTt/h/y08OV4yVlMRl+G+JAS321KbF4x/iEonUZpAY5nyyT+GrtuTXhGV0ntvu4j4dnsunjmnhlHMMjwbWDHxS7Sd/L9UY+KycnrM6USLMhCRJHw6ohRv5723XGKm6jZq622L5xKcYS/DXi2bqpblced71cvRxs/Cf82ElyhZ3c9VSU/CKliBfAd/PCH8QQY/4ZJyfmRY1LcDLB2Cjdk4L0XWyJZMprO46y1E8TEF/mQjV1W/GEoUjLTjihXrPg5HL1TmybSdCbLqHVz23KrbExjGaO1xZWWEY7XvHSBv/AKfX3xr5OXHMysyJEsYRWfjFuUdVUJuDV9vW8YWfIjn6IlRYw2FoZu9X6NYhw7UCivxX8WZ+fl6s/MoBl4pGxvubefHJ6VhLq8rSaWUpxPD4t9DasRqgWw+vvjo/gGRc866Uy1FLrTKZ5+uE824GbCDI1SgrbdaSj1rYt5xLlsyZxio6iZn/ADLCCaVnbfKoIboBVt9vric7JlYZhLKodtKbJcU9/wAt8A6iU55OR40YmaGw7RldNly8t2gvzcI9B18qRuQanSu224eZx5+XljTbeUNv/swdh1WbLIHKzIsskI6bvwpStXQu56ezvndTLLj4h1BK6sdlqtq3CBL01V2vHo9c/IczhhmQiRt00x01T2qXHoYH8a6aMWek0hmQjt5IS/K6/W8F/UaL9VexrfEOthm5WqMTRGcd6qe+pnBH8OnsO1DveEOlyvwyf/bnH08NyiL2rTIfL+UxGTNfnx7d782cm/6b3y74JPLcrVljeiYEq33I+dnc7efnhye0uUtiYj8R6eEouZmMtZtps8W6a6YvLTQnfnAcyUo5euAkd48bO8t3m6439LPN/wCIZEZZE5pvEaO3Cn22+2IysvV04LvrAaNry4329DbEKT22RpyqLZkPTGbMI+Fad+TYt9r83vW2NHqsmF5WSwhclBplOKaRai0xRuny4sxf4BlSM2yaUo+rQX/+vyxP8TSI5lkTWIk+/hhFRrkZSvfyrFXdFT7L3HfisSeTTJM6Hhls1OlKsvi+fKi98ZfzoR8L81TZqIn3rf3wHq86cdGXYwmxnpra521utBRsVxhNhJV1d3kvu0c9jbD2ozlKj//Z"/>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pPr algn="ctr"/>
            <a:endParaRPr lang="it-IT"/>
          </a:p>
        </p:txBody>
      </p:sp>
      <p:sp>
        <p:nvSpPr>
          <p:cNvPr id="7" name="CasellaDiTesto 6"/>
          <p:cNvSpPr txBox="1"/>
          <p:nvPr/>
        </p:nvSpPr>
        <p:spPr>
          <a:xfrm>
            <a:off x="214313" y="571500"/>
            <a:ext cx="8715375" cy="1016000"/>
          </a:xfrm>
          <a:prstGeom prst="rect">
            <a:avLst/>
          </a:prstGeom>
          <a:noFill/>
        </p:spPr>
        <p:txBody>
          <a:bodyPr>
            <a:spAutoFit/>
          </a:bodyPr>
          <a:lstStyle/>
          <a:p>
            <a:pPr algn="ctr">
              <a:defRPr/>
            </a:pPr>
            <a:r>
              <a:rPr lang="it-IT" sz="6000" dirty="0">
                <a:solidFill>
                  <a:schemeClr val="accent4">
                    <a:lumMod val="75000"/>
                  </a:schemeClr>
                </a:solidFill>
                <a:latin typeface="Cooper Black" pitchFamily="18" charset="0"/>
              </a:rPr>
              <a:t>Coltiviamo la quinoa!</a:t>
            </a:r>
          </a:p>
        </p:txBody>
      </p:sp>
      <p:sp>
        <p:nvSpPr>
          <p:cNvPr id="70662" name="Segnaposto numero diapositiva 7"/>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D79B46BA-E6F1-4DD7-A39B-8722F9178A7C}" type="slidenum">
              <a:rPr lang="it-IT" smtClean="0"/>
              <a:pPr/>
              <a:t>11</a:t>
            </a:fld>
            <a:endParaRPr lang="it-IT" smtClean="0"/>
          </a:p>
        </p:txBody>
      </p:sp>
    </p:spTree>
  </p:cSld>
  <p:clrMapOvr>
    <a:masterClrMapping/>
  </p:clrMapOvr>
  <p:transition spd="med" advClick="0" advTm="2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 presetClass="entr" presetSubtype="1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3075" name="Rectangle 3"/>
          <p:cNvSpPr>
            <a:spLocks noGrp="1" noChangeArrowheads="1"/>
          </p:cNvSpPr>
          <p:nvPr>
            <p:ph idx="1"/>
          </p:nvPr>
        </p:nvSpPr>
        <p:spPr>
          <a:xfrm>
            <a:off x="468313" y="1341438"/>
            <a:ext cx="8229600" cy="4572000"/>
          </a:xfrm>
        </p:spPr>
        <p:txBody>
          <a:bodyPr/>
          <a:lstStyle/>
          <a:p>
            <a:pPr algn="just" eaLnBrk="1" hangingPunct="1">
              <a:buFont typeface="Arial" charset="0"/>
              <a:buNone/>
            </a:pPr>
            <a:r>
              <a:rPr lang="it-IT" sz="1800" smtClean="0">
                <a:latin typeface="Comic Sans MS" pitchFamily="66" charset="0"/>
              </a:rPr>
              <a:t>     La semina della quinoa può essere effettuata a fine marzo-aprile o tra settembre ed ottobre, a seconda delle zone e delle varietà utilizzate (varietà a semina primaverile o autunnale). La raccolta si effettua nei mesi di aprile-giugno per le varietà a semina autunnale e a fine luglio-agosto per quelle a semina primaverile. Controllata e privata di eventuali impurità, viene poi lavata in acqua per eliminare la saponina, sostanza lievemente amara contenuta nella pianta. Infine viene essiccata tramite "secadores" solari. </a:t>
            </a:r>
          </a:p>
        </p:txBody>
      </p:sp>
      <p:sp>
        <p:nvSpPr>
          <p:cNvPr id="72707" name="Segnaposto numero diapositiva 5"/>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6CA5A1CA-A191-45C4-9DC3-44E4DEDA53BE}" type="slidenum">
              <a:rPr lang="it-IT" smtClean="0">
                <a:solidFill>
                  <a:schemeClr val="tx2"/>
                </a:solidFill>
              </a:rPr>
              <a:pPr/>
              <a:t>12</a:t>
            </a:fld>
            <a:endParaRPr lang="it-IT" smtClean="0">
              <a:solidFill>
                <a:schemeClr val="tx2"/>
              </a:solidFill>
            </a:endParaRPr>
          </a:p>
        </p:txBody>
      </p:sp>
      <p:sp>
        <p:nvSpPr>
          <p:cNvPr id="3074" name="Rectangle 2"/>
          <p:cNvSpPr>
            <a:spLocks noGrp="1" noChangeArrowheads="1"/>
          </p:cNvSpPr>
          <p:nvPr>
            <p:ph type="title"/>
          </p:nvPr>
        </p:nvSpPr>
        <p:spPr>
          <a:xfrm>
            <a:off x="2267744" y="404664"/>
            <a:ext cx="4608512" cy="742528"/>
          </a:xfrm>
        </p:spPr>
        <p:txBody>
          <a:bodyPr/>
          <a:lstStyle/>
          <a:p>
            <a:pPr eaLnBrk="1" fontAlgn="auto" hangingPunct="1">
              <a:spcAft>
                <a:spcPts val="0"/>
              </a:spcAft>
              <a:defRPr/>
            </a:pPr>
            <a:r>
              <a:rPr lang="it-IT" b="1" smtClean="0">
                <a:solidFill>
                  <a:srgbClr val="006600"/>
                </a:solidFill>
                <a:latin typeface="Cooper Black" pitchFamily="18" charset="0"/>
              </a:rPr>
              <a:t>LAVORAZIONE</a:t>
            </a:r>
          </a:p>
        </p:txBody>
      </p:sp>
      <p:pic>
        <p:nvPicPr>
          <p:cNvPr id="5" name="Picture 9" descr="ANd9GcS_-ZPccDdRmoEHZrI51B0ijmn9apw3Vsma9PJwF9_qGL4pXHGd7w"/>
          <p:cNvPicPr>
            <a:picLocks noChangeAspect="1" noChangeArrowheads="1"/>
          </p:cNvPicPr>
          <p:nvPr/>
        </p:nvPicPr>
        <p:blipFill>
          <a:blip r:embed="rId3" cstate="print"/>
          <a:srcRect/>
          <a:stretch>
            <a:fillRect/>
          </a:stretch>
        </p:blipFill>
        <p:spPr bwMode="auto">
          <a:xfrm>
            <a:off x="2987675" y="3644900"/>
            <a:ext cx="3506788" cy="2603500"/>
          </a:xfrm>
          <a:prstGeom prst="rect">
            <a:avLst/>
          </a:prstGeom>
          <a:noFill/>
          <a:ln w="9525">
            <a:noFill/>
            <a:miter lim="800000"/>
            <a:headEnd/>
            <a:tailEnd/>
          </a:ln>
        </p:spPr>
      </p:pic>
    </p:spTree>
  </p:cSld>
  <p:clrMapOvr>
    <a:masterClrMapping/>
  </p:clrMapOvr>
  <p:transition spd="med" advClick="0" advTm="18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Scale>
                                      <p:cBhvr>
                                        <p:cTn id="7" dur="1000" decel="50000" fill="hold">
                                          <p:stCondLst>
                                            <p:cond delay="0"/>
                                          </p:stCondLst>
                                        </p:cTn>
                                        <p:tgtEl>
                                          <p:spTgt spid="30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074"/>
                                        </p:tgtEl>
                                        <p:attrNameLst>
                                          <p:attrName>ppt_x</p:attrName>
                                          <p:attrName>ppt_y</p:attrName>
                                        </p:attrNameLst>
                                      </p:cBhvr>
                                    </p:animMotion>
                                    <p:animEffect transition="in" filter="fade">
                                      <p:cBhvr>
                                        <p:cTn id="9" dur="1000"/>
                                        <p:tgtEl>
                                          <p:spTgt spid="3074"/>
                                        </p:tgtEl>
                                      </p:cBhvr>
                                    </p:animEffect>
                                  </p:childTnLst>
                                </p:cTn>
                              </p:par>
                            </p:childTnLst>
                          </p:cTn>
                        </p:par>
                        <p:par>
                          <p:cTn id="10" fill="hold">
                            <p:stCondLst>
                              <p:cond delay="1000"/>
                            </p:stCondLst>
                            <p:childTnLst>
                              <p:par>
                                <p:cTn id="11" presetID="52" presetClass="entr" presetSubtype="0" fill="hold" grpId="0" nodeType="afterEffect">
                                  <p:stCondLst>
                                    <p:cond delay="300"/>
                                  </p:stCondLst>
                                  <p:childTnLst>
                                    <p:set>
                                      <p:cBhvr>
                                        <p:cTn id="12" dur="1" fill="hold">
                                          <p:stCondLst>
                                            <p:cond delay="0"/>
                                          </p:stCondLst>
                                        </p:cTn>
                                        <p:tgtEl>
                                          <p:spTgt spid="3075">
                                            <p:txEl>
                                              <p:pRg st="0" end="0"/>
                                            </p:txEl>
                                          </p:spTgt>
                                        </p:tgtEl>
                                        <p:attrNameLst>
                                          <p:attrName>style.visibility</p:attrName>
                                        </p:attrNameLst>
                                      </p:cBhvr>
                                      <p:to>
                                        <p:strVal val="visible"/>
                                      </p:to>
                                    </p:set>
                                    <p:animScale>
                                      <p:cBhvr>
                                        <p:cTn id="13" dur="1000" decel="50000" fill="hold">
                                          <p:stCondLst>
                                            <p:cond delay="0"/>
                                          </p:stCondLst>
                                        </p:cTn>
                                        <p:tgtEl>
                                          <p:spTgt spid="307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3075">
                                            <p:txEl>
                                              <p:pRg st="0" end="0"/>
                                            </p:txEl>
                                          </p:spTgt>
                                        </p:tgtEl>
                                        <p:attrNameLst>
                                          <p:attrName>ppt_x</p:attrName>
                                          <p:attrName>ppt_y</p:attrName>
                                        </p:attrNameLst>
                                      </p:cBhvr>
                                    </p:animMotion>
                                    <p:animEffect transition="in" filter="fade">
                                      <p:cBhvr>
                                        <p:cTn id="15" dur="1000"/>
                                        <p:tgtEl>
                                          <p:spTgt spid="3075">
                                            <p:txEl>
                                              <p:pRg st="0" end="0"/>
                                            </p:txEl>
                                          </p:spTgt>
                                        </p:tgtEl>
                                      </p:cBhvr>
                                    </p:animEffect>
                                  </p:childTnLst>
                                </p:cTn>
                              </p:par>
                            </p:childTnLst>
                          </p:cTn>
                        </p:par>
                        <p:par>
                          <p:cTn id="16" fill="hold">
                            <p:stCondLst>
                              <p:cond delay="2300"/>
                            </p:stCondLst>
                            <p:childTnLst>
                              <p:par>
                                <p:cTn id="17" presetID="52" presetClass="entr" presetSubtype="0" fill="hold" nodeType="afterEffect">
                                  <p:stCondLst>
                                    <p:cond delay="500"/>
                                  </p:stCondLst>
                                  <p:childTnLst>
                                    <p:set>
                                      <p:cBhvr>
                                        <p:cTn id="18" dur="1" fill="hold">
                                          <p:stCondLst>
                                            <p:cond delay="0"/>
                                          </p:stCondLst>
                                        </p:cTn>
                                        <p:tgtEl>
                                          <p:spTgt spid="5"/>
                                        </p:tgtEl>
                                        <p:attrNameLst>
                                          <p:attrName>style.visibility</p:attrName>
                                        </p:attrNameLst>
                                      </p:cBhvr>
                                      <p:to>
                                        <p:strVal val="visible"/>
                                      </p:to>
                                    </p:set>
                                    <p:animScale>
                                      <p:cBhvr>
                                        <p:cTn id="19"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5"/>
                                        </p:tgtEl>
                                        <p:attrNameLst>
                                          <p:attrName>ppt_x</p:attrName>
                                          <p:attrName>ppt_y</p:attrName>
                                        </p:attrNameLst>
                                      </p:cBhvr>
                                    </p:animMotion>
                                    <p:animEffect transition="in" filter="fade">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2700000" scaled="1"/>
        </a:gradFill>
        <a:effectLst/>
      </p:bgPr>
    </p:bg>
    <p:spTree>
      <p:nvGrpSpPr>
        <p:cNvPr id="1" name=""/>
        <p:cNvGrpSpPr/>
        <p:nvPr/>
      </p:nvGrpSpPr>
      <p:grpSpPr>
        <a:xfrm>
          <a:off x="0" y="0"/>
          <a:ext cx="0" cy="0"/>
          <a:chOff x="0" y="0"/>
          <a:chExt cx="0" cy="0"/>
        </a:xfrm>
      </p:grpSpPr>
      <p:sp>
        <p:nvSpPr>
          <p:cNvPr id="74755" name="Segnaposto numero diapositiva 3"/>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1DADF5EF-3C43-4C10-A69D-408B24D41FCB}" type="slidenum">
              <a:rPr lang="it-IT" smtClean="0"/>
              <a:pPr/>
              <a:t>13</a:t>
            </a:fld>
            <a:endParaRPr lang="it-IT" smtClean="0"/>
          </a:p>
        </p:txBody>
      </p:sp>
      <p:sp>
        <p:nvSpPr>
          <p:cNvPr id="6" name="CasellaDiTesto 5"/>
          <p:cNvSpPr txBox="1"/>
          <p:nvPr/>
        </p:nvSpPr>
        <p:spPr>
          <a:xfrm>
            <a:off x="899592" y="1412777"/>
            <a:ext cx="7272808" cy="3785652"/>
          </a:xfrm>
          <a:prstGeom prst="rect">
            <a:avLst/>
          </a:prstGeom>
          <a:gradFill>
            <a:gsLst>
              <a:gs pos="0">
                <a:srgbClr val="5E9EFF"/>
              </a:gs>
              <a:gs pos="39999">
                <a:srgbClr val="85C2FF"/>
              </a:gs>
              <a:gs pos="70000">
                <a:srgbClr val="C4D6EB"/>
              </a:gs>
              <a:gs pos="100000">
                <a:srgbClr val="FFEBFA"/>
              </a:gs>
            </a:gsLst>
            <a:lin ang="2700000" scaled="1"/>
          </a:gradFill>
          <a:ln>
            <a:noFill/>
          </a:ln>
        </p:spPr>
        <p:style>
          <a:lnRef idx="2">
            <a:schemeClr val="accent1"/>
          </a:lnRef>
          <a:fillRef idx="1">
            <a:schemeClr val="lt1"/>
          </a:fillRef>
          <a:effectRef idx="0">
            <a:schemeClr val="accent1"/>
          </a:effectRef>
          <a:fontRef idx="minor">
            <a:schemeClr val="dk1"/>
          </a:fontRef>
        </p:style>
        <p:txBody>
          <a:bodyPr anchor="ctr">
            <a:spAutoFit/>
          </a:bodyPr>
          <a:lstStyle/>
          <a:p>
            <a:pPr algn="ctr">
              <a:defRPr/>
            </a:pPr>
            <a:r>
              <a:rPr lang="it-IT" sz="6000" b="1" dirty="0">
                <a:ln w="10541" cmpd="sng">
                  <a:solidFill>
                    <a:schemeClr val="accent1">
                      <a:shade val="88000"/>
                      <a:satMod val="110000"/>
                    </a:schemeClr>
                  </a:solidFill>
                  <a:prstDash val="solid"/>
                </a:ln>
                <a:solidFill>
                  <a:srgbClr val="FF0000"/>
                </a:solidFill>
                <a:latin typeface="Garamond" pitchFamily="18" charset="0"/>
              </a:rPr>
              <a:t>EFFETTI </a:t>
            </a:r>
          </a:p>
          <a:p>
            <a:pPr algn="ctr">
              <a:defRPr/>
            </a:pPr>
            <a:r>
              <a:rPr lang="it-IT" sz="6000" b="1" dirty="0">
                <a:ln w="10541" cmpd="sng">
                  <a:solidFill>
                    <a:schemeClr val="accent1">
                      <a:shade val="88000"/>
                      <a:satMod val="110000"/>
                    </a:schemeClr>
                  </a:solidFill>
                  <a:prstDash val="solid"/>
                </a:ln>
                <a:solidFill>
                  <a:srgbClr val="FF0000"/>
                </a:solidFill>
                <a:latin typeface="Garamond" pitchFamily="18" charset="0"/>
              </a:rPr>
              <a:t>BENEFICI </a:t>
            </a:r>
          </a:p>
          <a:p>
            <a:pPr algn="ctr">
              <a:defRPr/>
            </a:pPr>
            <a:r>
              <a:rPr lang="it-IT" sz="6000" b="1" dirty="0">
                <a:ln w="10541" cmpd="sng">
                  <a:solidFill>
                    <a:schemeClr val="accent1">
                      <a:shade val="88000"/>
                      <a:satMod val="110000"/>
                    </a:schemeClr>
                  </a:solidFill>
                  <a:prstDash val="solid"/>
                </a:ln>
                <a:solidFill>
                  <a:srgbClr val="FF0000"/>
                </a:solidFill>
                <a:latin typeface="Garamond" pitchFamily="18" charset="0"/>
              </a:rPr>
              <a:t>SULL’ORGANISMO </a:t>
            </a:r>
          </a:p>
          <a:p>
            <a:pPr algn="ctr">
              <a:defRPr/>
            </a:pPr>
            <a:r>
              <a:rPr lang="it-IT" sz="6000" b="1" dirty="0">
                <a:ln w="10541" cmpd="sng">
                  <a:solidFill>
                    <a:schemeClr val="accent1">
                      <a:shade val="88000"/>
                      <a:satMod val="110000"/>
                    </a:schemeClr>
                  </a:solidFill>
                  <a:prstDash val="solid"/>
                </a:ln>
                <a:solidFill>
                  <a:srgbClr val="FF0000"/>
                </a:solidFill>
                <a:latin typeface="Garamond" pitchFamily="18" charset="0"/>
              </a:rPr>
              <a:t>UMANO </a:t>
            </a:r>
            <a:endParaRPr lang="it-IT" sz="6000" dirty="0">
              <a:solidFill>
                <a:srgbClr val="FF0000"/>
              </a:solidFill>
              <a:latin typeface="Garamond" pitchFamily="18" charset="0"/>
            </a:endParaRPr>
          </a:p>
        </p:txBody>
      </p:sp>
    </p:spTree>
  </p:cSld>
  <p:clrMapOvr>
    <a:masterClrMapping/>
  </p:clrMapOvr>
  <p:transition spd="med" advClick="0" advTm="7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Picture 2" descr="http://4.bp.blogspot.com/-x4g7IH3mtj8/T4MFb40flXI/AAAAAAAAAKk/OmFKbPhZCoc/s1600/quinoa+%281%29.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Rettangolo arrotondato 3"/>
          <p:cNvSpPr/>
          <p:nvPr/>
        </p:nvSpPr>
        <p:spPr>
          <a:xfrm>
            <a:off x="3059116" y="3141664"/>
            <a:ext cx="2376487" cy="93503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sz="2600" dirty="0">
                <a:latin typeface="Cooper Black" pitchFamily="18" charset="0"/>
              </a:rPr>
              <a:t>VITAMINE</a:t>
            </a:r>
          </a:p>
        </p:txBody>
      </p:sp>
      <p:sp>
        <p:nvSpPr>
          <p:cNvPr id="5" name="Rettangolo arrotondato 4"/>
          <p:cNvSpPr/>
          <p:nvPr/>
        </p:nvSpPr>
        <p:spPr>
          <a:xfrm>
            <a:off x="684215" y="476252"/>
            <a:ext cx="3095625" cy="165735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sz="1600" dirty="0"/>
              <a:t>La </a:t>
            </a:r>
            <a:r>
              <a:rPr lang="it-IT" sz="1900" b="1" dirty="0"/>
              <a:t>vitamina B1</a:t>
            </a:r>
            <a:r>
              <a:rPr lang="it-IT" sz="1900" dirty="0"/>
              <a:t> </a:t>
            </a:r>
            <a:r>
              <a:rPr lang="it-IT" sz="1600" dirty="0"/>
              <a:t>deve essere assorbita quotidianamente ed è capace di influenzare il sistema nervoso e di partecipare alla produzione dell’energia. </a:t>
            </a:r>
          </a:p>
        </p:txBody>
      </p:sp>
      <p:sp>
        <p:nvSpPr>
          <p:cNvPr id="6" name="Rettangolo arrotondato 5"/>
          <p:cNvSpPr/>
          <p:nvPr/>
        </p:nvSpPr>
        <p:spPr>
          <a:xfrm>
            <a:off x="6659563" y="2852740"/>
            <a:ext cx="2089150" cy="252095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sz="1600" dirty="0"/>
              <a:t>Il </a:t>
            </a:r>
            <a:r>
              <a:rPr lang="it-IT" sz="1900" b="1" dirty="0"/>
              <a:t>carotene</a:t>
            </a:r>
            <a:r>
              <a:rPr lang="it-IT" sz="1600" dirty="0"/>
              <a:t> è un nutriente essenziale per il nostro organismo ed è contenuto negli alimenti di colore arancione. </a:t>
            </a:r>
            <a:endParaRPr lang="it-IT" sz="1600" dirty="0">
              <a:latin typeface="Cooper Black" pitchFamily="18" charset="0"/>
            </a:endParaRPr>
          </a:p>
        </p:txBody>
      </p:sp>
      <p:sp>
        <p:nvSpPr>
          <p:cNvPr id="7" name="Rettangolo arrotondato 6"/>
          <p:cNvSpPr/>
          <p:nvPr/>
        </p:nvSpPr>
        <p:spPr>
          <a:xfrm>
            <a:off x="3563940" y="4797426"/>
            <a:ext cx="2376487" cy="151130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sz="1600" dirty="0"/>
              <a:t>La </a:t>
            </a:r>
            <a:r>
              <a:rPr lang="it-IT" sz="1900" b="1" dirty="0"/>
              <a:t>vitamina E </a:t>
            </a:r>
            <a:r>
              <a:rPr lang="it-IT" sz="1600" dirty="0"/>
              <a:t>svolge una funzione anti-ossidante e antinfiammatoria. </a:t>
            </a:r>
          </a:p>
        </p:txBody>
      </p:sp>
      <p:sp>
        <p:nvSpPr>
          <p:cNvPr id="8" name="Rettangolo arrotondato 7"/>
          <p:cNvSpPr/>
          <p:nvPr/>
        </p:nvSpPr>
        <p:spPr>
          <a:xfrm>
            <a:off x="539753" y="3860800"/>
            <a:ext cx="2087563" cy="237648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sz="1600" dirty="0">
                <a:solidFill>
                  <a:schemeClr val="tx1"/>
                </a:solidFill>
              </a:rPr>
              <a:t>La </a:t>
            </a:r>
            <a:r>
              <a:rPr lang="it-IT" sz="1900" b="1" dirty="0">
                <a:solidFill>
                  <a:schemeClr val="tx1"/>
                </a:solidFill>
              </a:rPr>
              <a:t>vitamina B2</a:t>
            </a:r>
            <a:r>
              <a:rPr lang="it-IT" sz="1900" dirty="0">
                <a:solidFill>
                  <a:schemeClr val="tx1"/>
                </a:solidFill>
              </a:rPr>
              <a:t> </a:t>
            </a:r>
            <a:r>
              <a:rPr lang="it-IT" sz="1600" dirty="0">
                <a:solidFill>
                  <a:schemeClr val="tx1"/>
                </a:solidFill>
              </a:rPr>
              <a:t>è essenziale per molte funzioni del metabolismo, specie quelle riguardanti i tessuti.</a:t>
            </a:r>
            <a:endParaRPr lang="it-IT" sz="1600" dirty="0">
              <a:solidFill>
                <a:schemeClr val="tx1"/>
              </a:solidFill>
              <a:latin typeface="Cooper Black" pitchFamily="18" charset="0"/>
            </a:endParaRPr>
          </a:p>
        </p:txBody>
      </p:sp>
      <p:sp>
        <p:nvSpPr>
          <p:cNvPr id="9" name="Rettangolo arrotondato 8"/>
          <p:cNvSpPr/>
          <p:nvPr/>
        </p:nvSpPr>
        <p:spPr>
          <a:xfrm>
            <a:off x="4356103" y="620715"/>
            <a:ext cx="3960813" cy="165576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sz="1600" dirty="0"/>
              <a:t/>
            </a:r>
            <a:br>
              <a:rPr lang="it-IT" sz="1600" dirty="0"/>
            </a:br>
            <a:r>
              <a:rPr lang="it-IT" sz="1600" dirty="0"/>
              <a:t>E' necessario assumere la </a:t>
            </a:r>
            <a:r>
              <a:rPr lang="it-IT" sz="1900" b="1" dirty="0"/>
              <a:t>vitamina C</a:t>
            </a:r>
            <a:r>
              <a:rPr lang="it-IT" dirty="0"/>
              <a:t> </a:t>
            </a:r>
            <a:r>
              <a:rPr lang="it-IT" sz="1600" dirty="0"/>
              <a:t>con l'alimentazione perché il nostro organismo non è in grado di sintetizzarla.</a:t>
            </a:r>
          </a:p>
          <a:p>
            <a:pPr algn="ctr" fontAlgn="auto">
              <a:spcBef>
                <a:spcPts val="0"/>
              </a:spcBef>
              <a:spcAft>
                <a:spcPts val="0"/>
              </a:spcAft>
              <a:defRPr/>
            </a:pPr>
            <a:r>
              <a:rPr lang="it-IT" sz="1600" dirty="0"/>
              <a:t> </a:t>
            </a:r>
            <a:endParaRPr lang="it-IT" sz="2600" dirty="0">
              <a:latin typeface="Cooper Black" pitchFamily="18" charset="0"/>
            </a:endParaRPr>
          </a:p>
        </p:txBody>
      </p:sp>
      <p:sp>
        <p:nvSpPr>
          <p:cNvPr id="75796" name="Segnaposto numero diapositiva 14"/>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8CD07C36-8AC0-4310-9328-59C7502539A8}" type="slidenum">
              <a:rPr lang="it-IT" smtClean="0">
                <a:solidFill>
                  <a:schemeClr val="tx2"/>
                </a:solidFill>
              </a:rPr>
              <a:pPr/>
              <a:t>14</a:t>
            </a:fld>
            <a:endParaRPr lang="it-IT" smtClean="0">
              <a:solidFill>
                <a:schemeClr val="tx2"/>
              </a:solidFill>
            </a:endParaRPr>
          </a:p>
        </p:txBody>
      </p:sp>
    </p:spTree>
  </p:cSld>
  <p:clrMapOvr>
    <a:masterClrMapping/>
  </p:clrMapOvr>
  <p:transition spd="med" advClick="0" advTm="18000">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mhttp.32478.nexcesscdn.net/80E972/healingthebody/wp-content/uploads/2014/09/quinoa.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 name="Rettangolo arrotondato 5"/>
          <p:cNvSpPr/>
          <p:nvPr/>
        </p:nvSpPr>
        <p:spPr>
          <a:xfrm>
            <a:off x="3276600" y="2852741"/>
            <a:ext cx="2808288" cy="129698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sz="2300" dirty="0">
                <a:latin typeface="Cooper Black" pitchFamily="18" charset="0"/>
              </a:rPr>
              <a:t>AMMINOACIDI </a:t>
            </a:r>
          </a:p>
        </p:txBody>
      </p:sp>
      <p:sp>
        <p:nvSpPr>
          <p:cNvPr id="7" name="Rettangolo arrotondato 6"/>
          <p:cNvSpPr/>
          <p:nvPr/>
        </p:nvSpPr>
        <p:spPr>
          <a:xfrm>
            <a:off x="684213" y="1052516"/>
            <a:ext cx="1511300" cy="936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Cistina</a:t>
            </a:r>
          </a:p>
        </p:txBody>
      </p:sp>
      <p:sp>
        <p:nvSpPr>
          <p:cNvPr id="9" name="Rettangolo arrotondato 8"/>
          <p:cNvSpPr/>
          <p:nvPr/>
        </p:nvSpPr>
        <p:spPr>
          <a:xfrm>
            <a:off x="2843215" y="476253"/>
            <a:ext cx="1512887" cy="936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Istidina</a:t>
            </a:r>
          </a:p>
        </p:txBody>
      </p:sp>
      <p:sp>
        <p:nvSpPr>
          <p:cNvPr id="10" name="Rettangolo arrotondato 9"/>
          <p:cNvSpPr/>
          <p:nvPr/>
        </p:nvSpPr>
        <p:spPr>
          <a:xfrm>
            <a:off x="5076825" y="404814"/>
            <a:ext cx="1511300" cy="936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Triptofano</a:t>
            </a:r>
          </a:p>
        </p:txBody>
      </p:sp>
      <p:sp>
        <p:nvSpPr>
          <p:cNvPr id="11" name="Rettangolo arrotondato 10"/>
          <p:cNvSpPr/>
          <p:nvPr/>
        </p:nvSpPr>
        <p:spPr>
          <a:xfrm>
            <a:off x="684213" y="2636842"/>
            <a:ext cx="1511300" cy="936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Treonina</a:t>
            </a:r>
          </a:p>
        </p:txBody>
      </p:sp>
      <p:sp>
        <p:nvSpPr>
          <p:cNvPr id="12" name="Rettangolo arrotondato 11"/>
          <p:cNvSpPr/>
          <p:nvPr/>
        </p:nvSpPr>
        <p:spPr>
          <a:xfrm>
            <a:off x="684213" y="4076703"/>
            <a:ext cx="1511300" cy="936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Metionina</a:t>
            </a:r>
          </a:p>
        </p:txBody>
      </p:sp>
      <p:sp>
        <p:nvSpPr>
          <p:cNvPr id="13" name="Rettangolo arrotondato 12"/>
          <p:cNvSpPr/>
          <p:nvPr/>
        </p:nvSpPr>
        <p:spPr>
          <a:xfrm>
            <a:off x="1979616" y="5373690"/>
            <a:ext cx="1512887" cy="93503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Isoleucina</a:t>
            </a:r>
          </a:p>
        </p:txBody>
      </p:sp>
      <p:sp>
        <p:nvSpPr>
          <p:cNvPr id="14" name="Rettangolo arrotondato 13"/>
          <p:cNvSpPr/>
          <p:nvPr/>
        </p:nvSpPr>
        <p:spPr>
          <a:xfrm>
            <a:off x="3995741" y="5373690"/>
            <a:ext cx="1512887" cy="93503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Valina</a:t>
            </a:r>
          </a:p>
        </p:txBody>
      </p:sp>
      <p:sp>
        <p:nvSpPr>
          <p:cNvPr id="15" name="Rettangolo arrotondato 14"/>
          <p:cNvSpPr/>
          <p:nvPr/>
        </p:nvSpPr>
        <p:spPr>
          <a:xfrm>
            <a:off x="5867400" y="5300667"/>
            <a:ext cx="1512888" cy="936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Leucina</a:t>
            </a:r>
          </a:p>
        </p:txBody>
      </p:sp>
      <p:sp>
        <p:nvSpPr>
          <p:cNvPr id="16" name="Rettangolo arrotondato 15"/>
          <p:cNvSpPr/>
          <p:nvPr/>
        </p:nvSpPr>
        <p:spPr>
          <a:xfrm>
            <a:off x="7092950" y="3933828"/>
            <a:ext cx="1511300" cy="935039"/>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Argina</a:t>
            </a:r>
          </a:p>
        </p:txBody>
      </p:sp>
      <p:sp>
        <p:nvSpPr>
          <p:cNvPr id="17" name="Rettangolo arrotondato 16"/>
          <p:cNvSpPr/>
          <p:nvPr/>
        </p:nvSpPr>
        <p:spPr>
          <a:xfrm>
            <a:off x="7092950" y="2565403"/>
            <a:ext cx="1511300" cy="935039"/>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Lisina</a:t>
            </a:r>
          </a:p>
        </p:txBody>
      </p:sp>
      <p:sp>
        <p:nvSpPr>
          <p:cNvPr id="18" name="Rettangolo arrotondato 17"/>
          <p:cNvSpPr/>
          <p:nvPr/>
        </p:nvSpPr>
        <p:spPr>
          <a:xfrm>
            <a:off x="7092950" y="1125541"/>
            <a:ext cx="1511300" cy="93503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Tirosina</a:t>
            </a:r>
          </a:p>
        </p:txBody>
      </p:sp>
      <p:cxnSp>
        <p:nvCxnSpPr>
          <p:cNvPr id="20" name="Connettore 2 19"/>
          <p:cNvCxnSpPr>
            <a:endCxn id="10" idx="2"/>
          </p:cNvCxnSpPr>
          <p:nvPr/>
        </p:nvCxnSpPr>
        <p:spPr>
          <a:xfrm flipV="1">
            <a:off x="5076826" y="1341439"/>
            <a:ext cx="755650" cy="14398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2" name="Connettore 2 21"/>
          <p:cNvCxnSpPr/>
          <p:nvPr/>
        </p:nvCxnSpPr>
        <p:spPr>
          <a:xfrm flipH="1" flipV="1">
            <a:off x="3635378" y="1484315"/>
            <a:ext cx="720725" cy="12969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4" name="Connettore 2 23"/>
          <p:cNvCxnSpPr/>
          <p:nvPr/>
        </p:nvCxnSpPr>
        <p:spPr>
          <a:xfrm flipH="1" flipV="1">
            <a:off x="2195513" y="1916115"/>
            <a:ext cx="1655762" cy="8651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6" name="Connettore 2 25"/>
          <p:cNvCxnSpPr/>
          <p:nvPr/>
        </p:nvCxnSpPr>
        <p:spPr>
          <a:xfrm flipH="1">
            <a:off x="2195516" y="3141666"/>
            <a:ext cx="1081087" cy="14287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28" name="Connettore 2 27"/>
          <p:cNvCxnSpPr>
            <a:endCxn id="12" idx="3"/>
          </p:cNvCxnSpPr>
          <p:nvPr/>
        </p:nvCxnSpPr>
        <p:spPr>
          <a:xfrm flipH="1">
            <a:off x="2195516" y="3933826"/>
            <a:ext cx="1081087" cy="6111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0" name="Connettore 2 29"/>
          <p:cNvCxnSpPr>
            <a:endCxn id="13" idx="0"/>
          </p:cNvCxnSpPr>
          <p:nvPr/>
        </p:nvCxnSpPr>
        <p:spPr>
          <a:xfrm flipH="1">
            <a:off x="2735263" y="4149727"/>
            <a:ext cx="1331912" cy="12239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2" name="Connettore 2 31"/>
          <p:cNvCxnSpPr>
            <a:endCxn id="14" idx="0"/>
          </p:cNvCxnSpPr>
          <p:nvPr/>
        </p:nvCxnSpPr>
        <p:spPr>
          <a:xfrm flipH="1">
            <a:off x="4751389" y="4149727"/>
            <a:ext cx="36512" cy="12239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4" name="Connettore 2 33"/>
          <p:cNvCxnSpPr>
            <a:endCxn id="15" idx="0"/>
          </p:cNvCxnSpPr>
          <p:nvPr/>
        </p:nvCxnSpPr>
        <p:spPr>
          <a:xfrm>
            <a:off x="5508628" y="4149727"/>
            <a:ext cx="1116013" cy="1150939"/>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6" name="Connettore 2 35"/>
          <p:cNvCxnSpPr/>
          <p:nvPr/>
        </p:nvCxnSpPr>
        <p:spPr>
          <a:xfrm flipV="1">
            <a:off x="6084168" y="3068960"/>
            <a:ext cx="1008062" cy="288032"/>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38" name="Connettore 2 37"/>
          <p:cNvCxnSpPr/>
          <p:nvPr/>
        </p:nvCxnSpPr>
        <p:spPr>
          <a:xfrm flipV="1">
            <a:off x="5795966" y="1773240"/>
            <a:ext cx="1296987" cy="10080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40" name="Connettore 2 39"/>
          <p:cNvCxnSpPr>
            <a:endCxn id="16" idx="1"/>
          </p:cNvCxnSpPr>
          <p:nvPr/>
        </p:nvCxnSpPr>
        <p:spPr>
          <a:xfrm>
            <a:off x="6084888" y="4005267"/>
            <a:ext cx="1008062" cy="39528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77873" name="Segnaposto numero diapositiva 26"/>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E58E8456-45B5-4771-8F6C-BAAA4C748338}" type="slidenum">
              <a:rPr lang="it-IT" smtClean="0">
                <a:solidFill>
                  <a:schemeClr val="tx2"/>
                </a:solidFill>
              </a:rPr>
              <a:pPr/>
              <a:t>15</a:t>
            </a:fld>
            <a:endParaRPr lang="it-IT" smtClean="0">
              <a:solidFill>
                <a:schemeClr val="tx2"/>
              </a:solidFill>
            </a:endParaRPr>
          </a:p>
        </p:txBody>
      </p:sp>
    </p:spTree>
  </p:cSld>
  <p:clrMapOvr>
    <a:masterClrMapping/>
  </p:clrMapOvr>
  <p:transition spd="med" advClick="0" advTm="15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nodeType="clickEffect">
                                  <p:stCondLst>
                                    <p:cond delay="0"/>
                                  </p:stCondLst>
                                  <p:childTnLst>
                                    <p:animEffect transition="out" filter="box(in)">
                                      <p:cBhvr>
                                        <p:cTn id="6" dur="500"/>
                                        <p:tgtEl>
                                          <p:spTgt spid="1026"/>
                                        </p:tgtEl>
                                      </p:cBhvr>
                                    </p:animEffect>
                                    <p:set>
                                      <p:cBhvr>
                                        <p:cTn id="7" dur="1" fill="hold">
                                          <p:stCondLst>
                                            <p:cond delay="4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http://relishme.files.wordpress.com/2012/05/bnut-quinoa-raw.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2" name="Rettangolo arrotondato 1"/>
          <p:cNvSpPr/>
          <p:nvPr/>
        </p:nvSpPr>
        <p:spPr>
          <a:xfrm>
            <a:off x="1692276" y="5300667"/>
            <a:ext cx="1582738" cy="97313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Acido silicico</a:t>
            </a:r>
          </a:p>
        </p:txBody>
      </p:sp>
      <p:sp>
        <p:nvSpPr>
          <p:cNvPr id="3" name="Rettangolo arrotondato 2"/>
          <p:cNvSpPr/>
          <p:nvPr/>
        </p:nvSpPr>
        <p:spPr>
          <a:xfrm>
            <a:off x="395290" y="2781303"/>
            <a:ext cx="1584325" cy="97155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Zolfo</a:t>
            </a:r>
          </a:p>
        </p:txBody>
      </p:sp>
      <p:sp>
        <p:nvSpPr>
          <p:cNvPr id="4" name="Rettangolo arrotondato 3"/>
          <p:cNvSpPr/>
          <p:nvPr/>
        </p:nvSpPr>
        <p:spPr>
          <a:xfrm>
            <a:off x="468316" y="1557338"/>
            <a:ext cx="1582737" cy="97155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Calcio</a:t>
            </a:r>
          </a:p>
        </p:txBody>
      </p:sp>
      <p:sp>
        <p:nvSpPr>
          <p:cNvPr id="7" name="Rettangolo arrotondato 6"/>
          <p:cNvSpPr/>
          <p:nvPr/>
        </p:nvSpPr>
        <p:spPr>
          <a:xfrm>
            <a:off x="395290" y="4076702"/>
            <a:ext cx="1584325" cy="973139"/>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Zinco</a:t>
            </a:r>
          </a:p>
        </p:txBody>
      </p:sp>
      <p:sp>
        <p:nvSpPr>
          <p:cNvPr id="8" name="Rettangolo arrotondato 7"/>
          <p:cNvSpPr/>
          <p:nvPr/>
        </p:nvSpPr>
        <p:spPr>
          <a:xfrm>
            <a:off x="5364165" y="5300667"/>
            <a:ext cx="1584325" cy="97313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Manganese</a:t>
            </a:r>
          </a:p>
        </p:txBody>
      </p:sp>
      <p:sp>
        <p:nvSpPr>
          <p:cNvPr id="9" name="Rettangolo arrotondato 8"/>
          <p:cNvSpPr/>
          <p:nvPr/>
        </p:nvSpPr>
        <p:spPr>
          <a:xfrm>
            <a:off x="3492501" y="5300667"/>
            <a:ext cx="1582738" cy="97313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Cloruro</a:t>
            </a:r>
          </a:p>
        </p:txBody>
      </p:sp>
      <p:sp>
        <p:nvSpPr>
          <p:cNvPr id="10" name="Rettangolo arrotondato 9"/>
          <p:cNvSpPr/>
          <p:nvPr/>
        </p:nvSpPr>
        <p:spPr>
          <a:xfrm>
            <a:off x="7235827" y="4508502"/>
            <a:ext cx="1584325" cy="973139"/>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Rame</a:t>
            </a:r>
          </a:p>
        </p:txBody>
      </p:sp>
      <p:sp>
        <p:nvSpPr>
          <p:cNvPr id="11" name="Rettangolo arrotondato 10"/>
          <p:cNvSpPr/>
          <p:nvPr/>
        </p:nvSpPr>
        <p:spPr>
          <a:xfrm>
            <a:off x="7235827" y="3213103"/>
            <a:ext cx="1584325" cy="97155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Magnesio</a:t>
            </a:r>
          </a:p>
        </p:txBody>
      </p:sp>
      <p:sp>
        <p:nvSpPr>
          <p:cNvPr id="12" name="Rettangolo arrotondato 11"/>
          <p:cNvSpPr/>
          <p:nvPr/>
        </p:nvSpPr>
        <p:spPr>
          <a:xfrm>
            <a:off x="7164390" y="1844677"/>
            <a:ext cx="1584325" cy="97155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Sodio</a:t>
            </a:r>
          </a:p>
        </p:txBody>
      </p:sp>
      <p:sp>
        <p:nvSpPr>
          <p:cNvPr id="13" name="Rettangolo arrotondato 12"/>
          <p:cNvSpPr/>
          <p:nvPr/>
        </p:nvSpPr>
        <p:spPr>
          <a:xfrm>
            <a:off x="6011864" y="476251"/>
            <a:ext cx="1584325" cy="973139"/>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Potassio</a:t>
            </a:r>
          </a:p>
        </p:txBody>
      </p:sp>
      <p:sp>
        <p:nvSpPr>
          <p:cNvPr id="14" name="Rettangolo arrotondato 13"/>
          <p:cNvSpPr/>
          <p:nvPr/>
        </p:nvSpPr>
        <p:spPr>
          <a:xfrm>
            <a:off x="2411416" y="404816"/>
            <a:ext cx="1584325" cy="97155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Fosforo</a:t>
            </a:r>
          </a:p>
        </p:txBody>
      </p:sp>
      <p:sp>
        <p:nvSpPr>
          <p:cNvPr id="15" name="Rettangolo arrotondato 14"/>
          <p:cNvSpPr/>
          <p:nvPr/>
        </p:nvSpPr>
        <p:spPr>
          <a:xfrm>
            <a:off x="4211641" y="404816"/>
            <a:ext cx="1584325" cy="971551"/>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Ferro</a:t>
            </a:r>
          </a:p>
        </p:txBody>
      </p:sp>
      <p:sp>
        <p:nvSpPr>
          <p:cNvPr id="17" name="Rettangolo arrotondato 16"/>
          <p:cNvSpPr/>
          <p:nvPr/>
        </p:nvSpPr>
        <p:spPr>
          <a:xfrm>
            <a:off x="3132138" y="2205040"/>
            <a:ext cx="2952750" cy="230346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it-IT" dirty="0"/>
              <a:t> </a:t>
            </a:r>
            <a:r>
              <a:rPr lang="it-IT" sz="2400" dirty="0">
                <a:latin typeface="Cooper Black" pitchFamily="18" charset="0"/>
              </a:rPr>
              <a:t>MINERALI</a:t>
            </a:r>
            <a:r>
              <a:rPr lang="it-IT" sz="2400" dirty="0"/>
              <a:t> </a:t>
            </a:r>
          </a:p>
        </p:txBody>
      </p:sp>
      <p:cxnSp>
        <p:nvCxnSpPr>
          <p:cNvPr id="49" name="Connettore 2 48"/>
          <p:cNvCxnSpPr/>
          <p:nvPr/>
        </p:nvCxnSpPr>
        <p:spPr>
          <a:xfrm flipH="1" flipV="1">
            <a:off x="3132138" y="1412878"/>
            <a:ext cx="360362" cy="7207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1" name="Connettore 2 50"/>
          <p:cNvCxnSpPr/>
          <p:nvPr/>
        </p:nvCxnSpPr>
        <p:spPr>
          <a:xfrm flipV="1">
            <a:off x="4787901" y="1412878"/>
            <a:ext cx="71438" cy="7207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3" name="Connettore 2 52"/>
          <p:cNvCxnSpPr/>
          <p:nvPr/>
        </p:nvCxnSpPr>
        <p:spPr>
          <a:xfrm flipV="1">
            <a:off x="6084891" y="1557340"/>
            <a:ext cx="574675" cy="71913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5" name="Connettore 2 54"/>
          <p:cNvCxnSpPr/>
          <p:nvPr/>
        </p:nvCxnSpPr>
        <p:spPr>
          <a:xfrm flipV="1">
            <a:off x="6227766" y="2492375"/>
            <a:ext cx="865187" cy="4318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7" name="Connettore 2 56"/>
          <p:cNvCxnSpPr/>
          <p:nvPr/>
        </p:nvCxnSpPr>
        <p:spPr>
          <a:xfrm>
            <a:off x="6156176" y="3501008"/>
            <a:ext cx="1008112" cy="144016"/>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9" name="Connettore 2 58"/>
          <p:cNvCxnSpPr/>
          <p:nvPr/>
        </p:nvCxnSpPr>
        <p:spPr>
          <a:xfrm>
            <a:off x="6227766" y="4292603"/>
            <a:ext cx="936625" cy="7921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1" name="Connettore 2 60"/>
          <p:cNvCxnSpPr/>
          <p:nvPr/>
        </p:nvCxnSpPr>
        <p:spPr>
          <a:xfrm>
            <a:off x="4529138" y="4581528"/>
            <a:ext cx="0" cy="576263"/>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3" name="Connettore 2 62"/>
          <p:cNvCxnSpPr/>
          <p:nvPr/>
        </p:nvCxnSpPr>
        <p:spPr>
          <a:xfrm flipH="1">
            <a:off x="4356100" y="4508502"/>
            <a:ext cx="71438" cy="720725"/>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5" name="Connettore 2 64"/>
          <p:cNvCxnSpPr/>
          <p:nvPr/>
        </p:nvCxnSpPr>
        <p:spPr>
          <a:xfrm flipH="1">
            <a:off x="2700338" y="4508500"/>
            <a:ext cx="576262" cy="6492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7" name="Connettore 2 66"/>
          <p:cNvCxnSpPr/>
          <p:nvPr/>
        </p:nvCxnSpPr>
        <p:spPr>
          <a:xfrm flipH="1" flipV="1">
            <a:off x="2124075" y="2133600"/>
            <a:ext cx="935038" cy="43180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9" name="Connettore 2 68"/>
          <p:cNvCxnSpPr/>
          <p:nvPr/>
        </p:nvCxnSpPr>
        <p:spPr>
          <a:xfrm flipH="1">
            <a:off x="1979713" y="2335213"/>
            <a:ext cx="1152127"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1" name="Connettore 2 70"/>
          <p:cNvCxnSpPr/>
          <p:nvPr/>
        </p:nvCxnSpPr>
        <p:spPr>
          <a:xfrm flipH="1">
            <a:off x="2051053" y="4005266"/>
            <a:ext cx="1008063" cy="503237"/>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79925" name="Segnaposto numero diapositiva 27"/>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95EB9127-85CF-4816-8610-9AB41FE20909}" type="slidenum">
              <a:rPr lang="it-IT" smtClean="0">
                <a:solidFill>
                  <a:schemeClr val="tx2"/>
                </a:solidFill>
              </a:rPr>
              <a:pPr/>
              <a:t>16</a:t>
            </a:fld>
            <a:endParaRPr lang="it-IT" smtClean="0">
              <a:solidFill>
                <a:schemeClr val="tx2"/>
              </a:solidFill>
            </a:endParaRPr>
          </a:p>
        </p:txBody>
      </p:sp>
    </p:spTree>
  </p:cSld>
  <p:clrMapOvr>
    <a:masterClrMapping/>
  </p:clrMapOvr>
  <p:transition spd="med" advClick="0" advTm="15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560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1" name="Picture 2" descr="http://sceglivegan.org/ricette/immagini_ricette/quinoadel_Presidente.jpg"/>
          <p:cNvPicPr>
            <a:picLocks noChangeAspect="1" noChangeArrowheads="1"/>
          </p:cNvPicPr>
          <p:nvPr/>
        </p:nvPicPr>
        <p:blipFill>
          <a:blip r:embed="rId2" cstate="print"/>
          <a:srcRect/>
          <a:stretch>
            <a:fillRect/>
          </a:stretch>
        </p:blipFill>
        <p:spPr bwMode="auto">
          <a:xfrm>
            <a:off x="4429125" y="3255963"/>
            <a:ext cx="4714875" cy="3602037"/>
          </a:xfrm>
          <a:prstGeom prst="rect">
            <a:avLst/>
          </a:prstGeom>
          <a:noFill/>
          <a:ln w="9525">
            <a:noFill/>
            <a:miter lim="800000"/>
            <a:headEnd/>
            <a:tailEnd/>
          </a:ln>
        </p:spPr>
      </p:pic>
      <p:pic>
        <p:nvPicPr>
          <p:cNvPr id="81922" name="Picture 2" descr="pollo-impanato"/>
          <p:cNvPicPr>
            <a:picLocks noChangeAspect="1" noChangeArrowheads="1"/>
          </p:cNvPicPr>
          <p:nvPr/>
        </p:nvPicPr>
        <p:blipFill>
          <a:blip r:embed="rId3" cstate="print"/>
          <a:srcRect/>
          <a:stretch>
            <a:fillRect/>
          </a:stretch>
        </p:blipFill>
        <p:spPr bwMode="auto">
          <a:xfrm>
            <a:off x="4500563" y="0"/>
            <a:ext cx="4643437" cy="3367088"/>
          </a:xfrm>
          <a:prstGeom prst="rect">
            <a:avLst/>
          </a:prstGeom>
          <a:noFill/>
          <a:ln w="9525">
            <a:noFill/>
            <a:miter lim="800000"/>
            <a:headEnd/>
            <a:tailEnd/>
          </a:ln>
        </p:spPr>
      </p:pic>
      <p:pic>
        <p:nvPicPr>
          <p:cNvPr id="81923" name="Picture 6" descr="http://www.mangiarebene.com/includes/showthumb.asp?from=schedaPop&amp;JpegImage=img_ricett_5398.jpg"/>
          <p:cNvPicPr>
            <a:picLocks noChangeAspect="1" noChangeArrowheads="1"/>
          </p:cNvPicPr>
          <p:nvPr/>
        </p:nvPicPr>
        <p:blipFill>
          <a:blip r:embed="rId4" cstate="print"/>
          <a:srcRect/>
          <a:stretch>
            <a:fillRect/>
          </a:stretch>
        </p:blipFill>
        <p:spPr bwMode="auto">
          <a:xfrm>
            <a:off x="0" y="3357563"/>
            <a:ext cx="4478338" cy="3500437"/>
          </a:xfrm>
          <a:prstGeom prst="rect">
            <a:avLst/>
          </a:prstGeom>
          <a:noFill/>
          <a:ln w="9525">
            <a:noFill/>
            <a:miter lim="800000"/>
            <a:headEnd/>
            <a:tailEnd/>
          </a:ln>
        </p:spPr>
      </p:pic>
      <p:pic>
        <p:nvPicPr>
          <p:cNvPr id="81924" name="Picture 10" descr="http://1.bp.blogspot.com/-fyEtFDxC-Z8/UnoUN3IYz7I/AAAAAAAAANM/x2yaK3Ff8fE/s1600/quinoa1.jpg"/>
          <p:cNvPicPr>
            <a:picLocks noChangeAspect="1" noChangeArrowheads="1"/>
          </p:cNvPicPr>
          <p:nvPr/>
        </p:nvPicPr>
        <p:blipFill>
          <a:blip r:embed="rId5" cstate="print"/>
          <a:srcRect/>
          <a:stretch>
            <a:fillRect/>
          </a:stretch>
        </p:blipFill>
        <p:spPr bwMode="auto">
          <a:xfrm>
            <a:off x="0" y="0"/>
            <a:ext cx="4476750" cy="3357563"/>
          </a:xfrm>
          <a:prstGeom prst="rect">
            <a:avLst/>
          </a:prstGeom>
          <a:noFill/>
          <a:ln w="9525">
            <a:noFill/>
            <a:miter lim="800000"/>
            <a:headEnd/>
            <a:tailEnd/>
          </a:ln>
        </p:spPr>
      </p:pic>
      <p:sp>
        <p:nvSpPr>
          <p:cNvPr id="81925" name="WordArt 2"/>
          <p:cNvSpPr>
            <a:spLocks noChangeArrowheads="1" noChangeShapeType="1" noTextEdit="1"/>
          </p:cNvSpPr>
          <p:nvPr/>
        </p:nvSpPr>
        <p:spPr bwMode="auto">
          <a:xfrm>
            <a:off x="1571625" y="1857375"/>
            <a:ext cx="6429375" cy="3643313"/>
          </a:xfrm>
          <a:prstGeom prst="rect">
            <a:avLst/>
          </a:prstGeom>
        </p:spPr>
        <p:txBody>
          <a:bodyPr wrap="none" fromWordArt="1">
            <a:prstTxWarp prst="textPlain">
              <a:avLst>
                <a:gd name="adj" fmla="val 50000"/>
              </a:avLst>
            </a:prstTxWarp>
          </a:bodyPr>
          <a:lstStyle/>
          <a:p>
            <a:pPr algn="ctr"/>
            <a:r>
              <a:rPr lang="it-IT" sz="3600" i="1" kern="10">
                <a:ln w="19050">
                  <a:solidFill>
                    <a:srgbClr val="938953"/>
                  </a:solidFill>
                  <a:round/>
                  <a:headEnd/>
                  <a:tailEnd/>
                </a:ln>
                <a:solidFill>
                  <a:srgbClr val="000000"/>
                </a:solidFill>
                <a:effectLst>
                  <a:outerShdw dist="35921" dir="2700000" algn="ctr" rotWithShape="0">
                    <a:srgbClr val="808080">
                      <a:alpha val="79999"/>
                    </a:srgbClr>
                  </a:outerShdw>
                </a:effectLst>
                <a:latin typeface="Cooper Black"/>
              </a:rPr>
              <a:t>In cucina con</a:t>
            </a:r>
          </a:p>
          <a:p>
            <a:pPr algn="ctr"/>
            <a:r>
              <a:rPr lang="it-IT" sz="3600" i="1" kern="10">
                <a:ln w="19050">
                  <a:solidFill>
                    <a:srgbClr val="938953"/>
                  </a:solidFill>
                  <a:round/>
                  <a:headEnd/>
                  <a:tailEnd/>
                </a:ln>
                <a:solidFill>
                  <a:srgbClr val="000000"/>
                </a:solidFill>
                <a:effectLst>
                  <a:outerShdw dist="35921" dir="2700000" algn="ctr" rotWithShape="0">
                    <a:srgbClr val="808080">
                      <a:alpha val="79999"/>
                    </a:srgbClr>
                  </a:outerShdw>
                </a:effectLst>
                <a:latin typeface="Cooper Black"/>
              </a:rPr>
              <a:t>la quinoa!</a:t>
            </a:r>
          </a:p>
        </p:txBody>
      </p:sp>
      <p:sp>
        <p:nvSpPr>
          <p:cNvPr id="81926" name="Segnaposto numero diapositiva 6"/>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2501E9D1-262B-44F3-8FE7-71287AE0E9C3}" type="slidenum">
              <a:rPr lang="it-IT" smtClean="0"/>
              <a:pPr/>
              <a:t>17</a:t>
            </a:fld>
            <a:endParaRPr lang="it-IT" smtClean="0"/>
          </a:p>
        </p:txBody>
      </p:sp>
    </p:spTree>
  </p:cSld>
  <p:clrMapOvr>
    <a:masterClrMapping/>
  </p:clrMapOvr>
  <p:transition spd="med" advClick="0" advTm="7000">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B0F0"/>
            </a:gs>
            <a:gs pos="100000">
              <a:srgbClr val="F0EBD5">
                <a:alpha val="69000"/>
              </a:srgbClr>
            </a:gs>
            <a:gs pos="100000">
              <a:srgbClr val="D1C39F"/>
            </a:gs>
          </a:gsLst>
          <a:lin ang="16200000" scaled="1"/>
          <a:tileRect/>
        </a:gradFill>
        <a:effectLst/>
      </p:bgPr>
    </p:bg>
    <p:spTree>
      <p:nvGrpSpPr>
        <p:cNvPr id="1" name=""/>
        <p:cNvGrpSpPr/>
        <p:nvPr/>
      </p:nvGrpSpPr>
      <p:grpSpPr>
        <a:xfrm>
          <a:off x="0" y="0"/>
          <a:ext cx="0" cy="0"/>
          <a:chOff x="0" y="0"/>
          <a:chExt cx="0" cy="0"/>
        </a:xfrm>
      </p:grpSpPr>
      <p:sp>
        <p:nvSpPr>
          <p:cNvPr id="2" name="Rettangolo 1"/>
          <p:cNvSpPr/>
          <p:nvPr/>
        </p:nvSpPr>
        <p:spPr>
          <a:xfrm>
            <a:off x="428625" y="714375"/>
            <a:ext cx="8429625" cy="1354138"/>
          </a:xfrm>
          <a:prstGeom prst="rect">
            <a:avLst/>
          </a:prstGeom>
        </p:spPr>
        <p:txBody>
          <a:bodyPr>
            <a:spAutoFit/>
          </a:bodyPr>
          <a:lstStyle/>
          <a:p>
            <a:pPr algn="ctr">
              <a:defRPr/>
            </a:pPr>
            <a:r>
              <a:rPr lang="it-IT" sz="4100" b="1" dirty="0">
                <a:effectLst>
                  <a:outerShdw blurRad="38100" dist="38100" dir="2700000" algn="tl">
                    <a:srgbClr val="000000">
                      <a:alpha val="43137"/>
                    </a:srgbClr>
                  </a:outerShdw>
                </a:effectLst>
              </a:rPr>
              <a:t>Quinoa con frutta secca e melograni.</a:t>
            </a:r>
            <a:endParaRPr lang="it-IT" sz="4100" dirty="0">
              <a:effectLst>
                <a:outerShdw blurRad="38100" dist="38100" dir="2700000" algn="tl">
                  <a:srgbClr val="000000">
                    <a:alpha val="43137"/>
                  </a:srgbClr>
                </a:outerShdw>
              </a:effectLst>
            </a:endParaRPr>
          </a:p>
        </p:txBody>
      </p:sp>
      <p:pic>
        <p:nvPicPr>
          <p:cNvPr id="82947" name="Picture 10" descr="http://1.bp.blogspot.com/-fyEtFDxC-Z8/UnoUN3IYz7I/AAAAAAAAANM/x2yaK3Ff8fE/s1600/quinoa1.jpg"/>
          <p:cNvPicPr>
            <a:picLocks noChangeAspect="1" noChangeArrowheads="1"/>
          </p:cNvPicPr>
          <p:nvPr/>
        </p:nvPicPr>
        <p:blipFill>
          <a:blip r:embed="rId2" cstate="print"/>
          <a:srcRect/>
          <a:stretch>
            <a:fillRect/>
          </a:stretch>
        </p:blipFill>
        <p:spPr bwMode="auto">
          <a:xfrm>
            <a:off x="500063" y="2420938"/>
            <a:ext cx="4381500" cy="3508375"/>
          </a:xfrm>
          <a:prstGeom prst="rect">
            <a:avLst/>
          </a:prstGeom>
          <a:noFill/>
          <a:ln w="9525">
            <a:noFill/>
            <a:miter lim="800000"/>
            <a:headEnd/>
            <a:tailEnd/>
          </a:ln>
        </p:spPr>
      </p:pic>
      <p:sp>
        <p:nvSpPr>
          <p:cNvPr id="40964" name="Rettangolo 3"/>
          <p:cNvSpPr>
            <a:spLocks noChangeArrowheads="1"/>
          </p:cNvSpPr>
          <p:nvPr/>
        </p:nvSpPr>
        <p:spPr bwMode="auto">
          <a:xfrm>
            <a:off x="5072063" y="2357438"/>
            <a:ext cx="3857625" cy="4524375"/>
          </a:xfrm>
          <a:prstGeom prst="rect">
            <a:avLst/>
          </a:prstGeom>
          <a:noFill/>
          <a:ln w="9525">
            <a:noFill/>
            <a:miter lim="800000"/>
            <a:headEnd/>
            <a:tailEnd/>
          </a:ln>
        </p:spPr>
        <p:txBody>
          <a:bodyPr>
            <a:spAutoFit/>
          </a:bodyPr>
          <a:lstStyle/>
          <a:p>
            <a:r>
              <a:rPr lang="it-IT" b="1"/>
              <a:t>Tostate la quinoa in un filo d’olio, per alcuni minuti, mescolando di tanto in tanto. Aggiungete l’acqua bollente leggermente salata, spostate la pentola sulla fiamma più bassa e cuocete per 12-15 minuti.  Copritela con uno straccio inumidito e lasciatela riposare per circa venti minuti. Aggiungete le albicocche, l’uvetta, il peperone, le scaglie di peperone e la buccia degli agrumi, infine aggiungete i chicchi di  melograni. </a:t>
            </a:r>
            <a:r>
              <a:rPr lang="it-IT"/>
              <a:t/>
            </a:r>
            <a:br>
              <a:rPr lang="it-IT"/>
            </a:br>
            <a:r>
              <a:rPr lang="it-IT"/>
              <a:t/>
            </a:r>
            <a:br>
              <a:rPr lang="it-IT"/>
            </a:br>
            <a:endParaRPr lang="it-IT"/>
          </a:p>
        </p:txBody>
      </p:sp>
      <p:sp>
        <p:nvSpPr>
          <p:cNvPr id="82949" name="Segnaposto numero diapositiva 4"/>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202C864A-6002-428B-8B6B-FF915F52D828}" type="slidenum">
              <a:rPr lang="it-IT" smtClean="0"/>
              <a:pPr/>
              <a:t>18</a:t>
            </a:fld>
            <a:endParaRPr lang="it-IT" smtClean="0"/>
          </a:p>
        </p:txBody>
      </p:sp>
    </p:spTree>
  </p:cSld>
  <p:clrMapOvr>
    <a:masterClrMapping/>
  </p:clrMapOvr>
  <p:transition spd="med" advClick="0" advTm="2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blinds(horizontal)">
                                      <p:cBhvr>
                                        <p:cTn id="7"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9FF66"/>
            </a:gs>
            <a:gs pos="100000">
              <a:srgbClr val="9CB86E">
                <a:alpha val="21000"/>
              </a:srgbClr>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83970" name="Picture 8" descr="polpette di quinoa radicchio e cavolfiore"/>
          <p:cNvPicPr>
            <a:picLocks noChangeAspect="1" noChangeArrowheads="1"/>
          </p:cNvPicPr>
          <p:nvPr/>
        </p:nvPicPr>
        <p:blipFill>
          <a:blip r:embed="rId2" cstate="print"/>
          <a:srcRect/>
          <a:stretch>
            <a:fillRect/>
          </a:stretch>
        </p:blipFill>
        <p:spPr bwMode="auto">
          <a:xfrm>
            <a:off x="323850" y="2205038"/>
            <a:ext cx="3600450" cy="3571875"/>
          </a:xfrm>
          <a:prstGeom prst="rect">
            <a:avLst/>
          </a:prstGeom>
          <a:noFill/>
          <a:ln w="9525">
            <a:noFill/>
            <a:miter lim="800000"/>
            <a:headEnd/>
            <a:tailEnd/>
          </a:ln>
        </p:spPr>
      </p:pic>
      <p:sp>
        <p:nvSpPr>
          <p:cNvPr id="6" name="Rettangolo 5"/>
          <p:cNvSpPr>
            <a:spLocks noChangeArrowheads="1"/>
          </p:cNvSpPr>
          <p:nvPr/>
        </p:nvSpPr>
        <p:spPr bwMode="auto">
          <a:xfrm>
            <a:off x="4211638" y="1196975"/>
            <a:ext cx="4681537" cy="5354638"/>
          </a:xfrm>
          <a:prstGeom prst="rect">
            <a:avLst/>
          </a:prstGeom>
          <a:noFill/>
          <a:ln w="9525">
            <a:noFill/>
            <a:miter lim="800000"/>
            <a:headEnd/>
            <a:tailEnd/>
          </a:ln>
        </p:spPr>
        <p:txBody>
          <a:bodyPr>
            <a:spAutoFit/>
          </a:bodyPr>
          <a:lstStyle/>
          <a:p>
            <a:r>
              <a:rPr lang="it-IT" b="1" dirty="0">
                <a:solidFill>
                  <a:srgbClr val="000000"/>
                </a:solidFill>
                <a:cs typeface="Arial" charset="0"/>
              </a:rPr>
              <a:t>Pulite il cavolfiore e cuocetelo a vapore per 10 minuti. Sbucciate la cipolla e stufatela con 2 cucchiai di olio </a:t>
            </a:r>
            <a:r>
              <a:rPr lang="it-IT" b="1" dirty="0" smtClean="0">
                <a:solidFill>
                  <a:srgbClr val="000000"/>
                </a:solidFill>
                <a:cs typeface="Arial" charset="0"/>
              </a:rPr>
              <a:t>e </a:t>
            </a:r>
            <a:r>
              <a:rPr lang="it-IT" b="1" dirty="0">
                <a:solidFill>
                  <a:srgbClr val="000000"/>
                </a:solidFill>
                <a:cs typeface="Arial" charset="0"/>
              </a:rPr>
              <a:t>uno d'acqua. Unite il radicchio lavato, asciugato e tagliato a striscioline, salate, pepate, mescolate e cuocete a fiamma vivace fino a quando sarà appassito. Mescolatelo al cavolfiore schiacciato con una forchetta. Sciacquate bene la </a:t>
            </a:r>
            <a:r>
              <a:rPr lang="it-IT" b="1" dirty="0" err="1">
                <a:solidFill>
                  <a:srgbClr val="000000"/>
                </a:solidFill>
                <a:cs typeface="Arial" charset="0"/>
              </a:rPr>
              <a:t>quinoa</a:t>
            </a:r>
            <a:r>
              <a:rPr lang="it-IT" b="1" dirty="0">
                <a:solidFill>
                  <a:srgbClr val="000000"/>
                </a:solidFill>
                <a:cs typeface="Arial" charset="0"/>
              </a:rPr>
              <a:t>, </a:t>
            </a:r>
            <a:r>
              <a:rPr lang="it-IT" b="1" dirty="0" err="1">
                <a:solidFill>
                  <a:srgbClr val="000000"/>
                </a:solidFill>
                <a:cs typeface="Arial" charset="0"/>
              </a:rPr>
              <a:t>trasferitela</a:t>
            </a:r>
            <a:r>
              <a:rPr lang="it-IT" b="1" dirty="0">
                <a:solidFill>
                  <a:srgbClr val="000000"/>
                </a:solidFill>
                <a:cs typeface="Arial" charset="0"/>
              </a:rPr>
              <a:t> in una casseruola con 300 ml di acqua e cuocetela per circa 15-20 minuti, fino a quando l'acqua sarà assorbita. Fate raffreddare e unite l'uovo, il parmigiano e il composto di verdure. Con le mani inumidite formate tante polpettine, passatele nel pan grattato e fatele riposare 30 minuti in frigo. Friggetele con mezzo dito d'olio fino a che risultino dorate e croccanti. </a:t>
            </a:r>
          </a:p>
        </p:txBody>
      </p:sp>
      <p:sp>
        <p:nvSpPr>
          <p:cNvPr id="83972" name="CasellaDiTesto 6"/>
          <p:cNvSpPr txBox="1">
            <a:spLocks noChangeArrowheads="1"/>
          </p:cNvSpPr>
          <p:nvPr/>
        </p:nvSpPr>
        <p:spPr bwMode="auto">
          <a:xfrm>
            <a:off x="323850" y="333375"/>
            <a:ext cx="7848600" cy="1200150"/>
          </a:xfrm>
          <a:prstGeom prst="rect">
            <a:avLst/>
          </a:prstGeom>
          <a:noFill/>
          <a:ln w="9525">
            <a:noFill/>
            <a:miter lim="800000"/>
            <a:headEnd/>
            <a:tailEnd/>
          </a:ln>
        </p:spPr>
        <p:txBody>
          <a:bodyPr>
            <a:spAutoFit/>
          </a:bodyPr>
          <a:lstStyle/>
          <a:p>
            <a:r>
              <a:rPr lang="it-IT" sz="3600" b="1">
                <a:solidFill>
                  <a:srgbClr val="000000"/>
                </a:solidFill>
                <a:cs typeface="Arial" charset="0"/>
              </a:rPr>
              <a:t>Polpette di quinoa con radicchio e       cavolfiore</a:t>
            </a:r>
          </a:p>
        </p:txBody>
      </p:sp>
      <p:sp>
        <p:nvSpPr>
          <p:cNvPr id="83973" name="Segnaposto numero diapositiva 7"/>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77A1F25D-E6DF-492C-949B-061432D13D1A}" type="slidenum">
              <a:rPr lang="it-IT" smtClean="0">
                <a:solidFill>
                  <a:schemeClr val="tx1"/>
                </a:solidFill>
                <a:latin typeface="Garamond" pitchFamily="18" charset="0"/>
              </a:rPr>
              <a:pPr/>
              <a:t>19</a:t>
            </a:fld>
            <a:endParaRPr lang="it-IT" smtClean="0">
              <a:solidFill>
                <a:schemeClr val="tx1"/>
              </a:solidFill>
              <a:latin typeface="Garamond" pitchFamily="18" charset="0"/>
            </a:endParaRPr>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66"/>
            </a:gs>
            <a:gs pos="100000">
              <a:srgbClr val="FEE7F2">
                <a:alpha val="0"/>
              </a:srgbClr>
            </a:gs>
            <a:gs pos="36000">
              <a:srgbClr val="FAC77D"/>
            </a:gs>
            <a:gs pos="61000">
              <a:srgbClr val="FBA97D"/>
            </a:gs>
            <a:gs pos="82001">
              <a:srgbClr val="FBD49C"/>
            </a:gs>
            <a:gs pos="100000">
              <a:srgbClr val="FEE7F2"/>
            </a:gs>
          </a:gsLst>
          <a:lin ang="10800000" scaled="1"/>
          <a:tileRect/>
        </a:gradFill>
        <a:effectLst/>
      </p:bgPr>
    </p:bg>
    <p:spTree>
      <p:nvGrpSpPr>
        <p:cNvPr id="1" name=""/>
        <p:cNvGrpSpPr/>
        <p:nvPr/>
      </p:nvGrpSpPr>
      <p:grpSpPr>
        <a:xfrm>
          <a:off x="0" y="0"/>
          <a:ext cx="0" cy="0"/>
          <a:chOff x="0" y="0"/>
          <a:chExt cx="0" cy="0"/>
        </a:xfrm>
      </p:grpSpPr>
      <p:pic>
        <p:nvPicPr>
          <p:cNvPr id="84994" name="Picture 2" descr="zuppa di quinoa ceci e lenticchie"/>
          <p:cNvPicPr>
            <a:picLocks noChangeAspect="1" noChangeArrowheads="1"/>
          </p:cNvPicPr>
          <p:nvPr/>
        </p:nvPicPr>
        <p:blipFill>
          <a:blip r:embed="rId2" cstate="print"/>
          <a:srcRect/>
          <a:stretch>
            <a:fillRect/>
          </a:stretch>
        </p:blipFill>
        <p:spPr bwMode="auto">
          <a:xfrm>
            <a:off x="468313" y="2420938"/>
            <a:ext cx="4319587" cy="3387725"/>
          </a:xfrm>
          <a:prstGeom prst="rect">
            <a:avLst/>
          </a:prstGeom>
          <a:noFill/>
          <a:ln w="9525">
            <a:noFill/>
            <a:miter lim="800000"/>
            <a:headEnd/>
            <a:tailEnd/>
          </a:ln>
        </p:spPr>
      </p:pic>
      <p:sp>
        <p:nvSpPr>
          <p:cNvPr id="3" name="Rettangolo 2"/>
          <p:cNvSpPr>
            <a:spLocks noChangeArrowheads="1"/>
          </p:cNvSpPr>
          <p:nvPr/>
        </p:nvSpPr>
        <p:spPr bwMode="auto">
          <a:xfrm>
            <a:off x="5148263" y="2133600"/>
            <a:ext cx="3563937" cy="3692525"/>
          </a:xfrm>
          <a:prstGeom prst="rect">
            <a:avLst/>
          </a:prstGeom>
          <a:noFill/>
          <a:ln w="9525">
            <a:noFill/>
            <a:miter lim="800000"/>
            <a:headEnd/>
            <a:tailEnd/>
          </a:ln>
        </p:spPr>
        <p:txBody>
          <a:bodyPr>
            <a:spAutoFit/>
          </a:bodyPr>
          <a:lstStyle/>
          <a:p>
            <a:r>
              <a:rPr lang="it-IT" b="1">
                <a:solidFill>
                  <a:srgbClr val="000000"/>
                </a:solidFill>
                <a:latin typeface="Calibri" pitchFamily="34" charset="0"/>
              </a:rPr>
              <a:t>In una capiente pentola profumate l'olio con il soffritto, aggiungete l'aglio, lo zenzero, il curry, il peperoncino, i pomodorini tagliati a piccoli tocchetti, le lenticchie sciacquate, i ceci sgocciolati e la quinoa, avendo cura di sciacquarla per bene, pena un retrogusto amarognolo che non vi piacerà. Mescolate bene tutto e aggiungete il brodo vegetale.</a:t>
            </a:r>
            <a:br>
              <a:rPr lang="it-IT" b="1">
                <a:solidFill>
                  <a:srgbClr val="000000"/>
                </a:solidFill>
                <a:latin typeface="Calibri" pitchFamily="34" charset="0"/>
              </a:rPr>
            </a:br>
            <a:r>
              <a:rPr lang="it-IT" b="1">
                <a:solidFill>
                  <a:srgbClr val="000000"/>
                </a:solidFill>
                <a:latin typeface="Calibri" pitchFamily="34" charset="0"/>
              </a:rPr>
              <a:t>Lasciate cuocere a fiamma bassa per circa 45 minuti.</a:t>
            </a:r>
          </a:p>
        </p:txBody>
      </p:sp>
      <p:sp>
        <p:nvSpPr>
          <p:cNvPr id="84996" name="CasellaDiTesto 3"/>
          <p:cNvSpPr txBox="1">
            <a:spLocks noChangeArrowheads="1"/>
          </p:cNvSpPr>
          <p:nvPr/>
        </p:nvSpPr>
        <p:spPr bwMode="auto">
          <a:xfrm>
            <a:off x="250825" y="836613"/>
            <a:ext cx="8497888" cy="708025"/>
          </a:xfrm>
          <a:prstGeom prst="rect">
            <a:avLst/>
          </a:prstGeom>
          <a:noFill/>
          <a:ln w="9525">
            <a:noFill/>
            <a:miter lim="800000"/>
            <a:headEnd/>
            <a:tailEnd/>
          </a:ln>
        </p:spPr>
        <p:txBody>
          <a:bodyPr>
            <a:spAutoFit/>
          </a:bodyPr>
          <a:lstStyle/>
          <a:p>
            <a:r>
              <a:rPr lang="it-IT" sz="4000" b="1">
                <a:solidFill>
                  <a:srgbClr val="000000"/>
                </a:solidFill>
                <a:cs typeface="Arial" charset="0"/>
              </a:rPr>
              <a:t>Zuppa di quinoa, ceci e lenticchie</a:t>
            </a:r>
          </a:p>
        </p:txBody>
      </p:sp>
      <p:sp>
        <p:nvSpPr>
          <p:cNvPr id="84997" name="Segnaposto numero diapositiva 5"/>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1C58E731-2F03-4B69-91B2-61E464B27CCC}" type="slidenum">
              <a:rPr lang="it-IT" smtClean="0">
                <a:solidFill>
                  <a:schemeClr val="tx1"/>
                </a:solidFill>
                <a:latin typeface="Garamond" pitchFamily="18" charset="0"/>
              </a:rPr>
              <a:pPr/>
              <a:t>20</a:t>
            </a:fld>
            <a:endParaRPr lang="it-IT" smtClean="0">
              <a:solidFill>
                <a:schemeClr val="tx1"/>
              </a:solidFill>
              <a:latin typeface="Garamond" pitchFamily="18" charset="0"/>
            </a:endParaRPr>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chemeClr val="accent1">
                <a:tint val="44500"/>
                <a:satMod val="160000"/>
                <a:alpha val="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86018" name="Picture 4" descr="quinoa funghi porcini nocciole"/>
          <p:cNvPicPr>
            <a:picLocks noChangeAspect="1" noChangeArrowheads="1"/>
          </p:cNvPicPr>
          <p:nvPr/>
        </p:nvPicPr>
        <p:blipFill>
          <a:blip r:embed="rId2" cstate="print"/>
          <a:srcRect/>
          <a:stretch>
            <a:fillRect/>
          </a:stretch>
        </p:blipFill>
        <p:spPr bwMode="auto">
          <a:xfrm>
            <a:off x="395288" y="2205038"/>
            <a:ext cx="4283075" cy="3211512"/>
          </a:xfrm>
          <a:prstGeom prst="rect">
            <a:avLst/>
          </a:prstGeom>
          <a:noFill/>
          <a:ln w="9525">
            <a:noFill/>
            <a:miter lim="800000"/>
            <a:headEnd/>
            <a:tailEnd/>
          </a:ln>
        </p:spPr>
      </p:pic>
      <p:sp>
        <p:nvSpPr>
          <p:cNvPr id="86019" name="CasellaDiTesto 5"/>
          <p:cNvSpPr txBox="1">
            <a:spLocks noChangeArrowheads="1"/>
          </p:cNvSpPr>
          <p:nvPr/>
        </p:nvSpPr>
        <p:spPr bwMode="auto">
          <a:xfrm>
            <a:off x="611188" y="404813"/>
            <a:ext cx="8532812" cy="1200150"/>
          </a:xfrm>
          <a:prstGeom prst="rect">
            <a:avLst/>
          </a:prstGeom>
          <a:noFill/>
          <a:ln w="9525">
            <a:noFill/>
            <a:miter lim="800000"/>
            <a:headEnd/>
            <a:tailEnd/>
          </a:ln>
        </p:spPr>
        <p:txBody>
          <a:bodyPr>
            <a:spAutoFit/>
          </a:bodyPr>
          <a:lstStyle/>
          <a:p>
            <a:pPr algn="ctr"/>
            <a:r>
              <a:rPr lang="it-IT" sz="3600">
                <a:solidFill>
                  <a:srgbClr val="000000"/>
                </a:solidFill>
                <a:latin typeface="Arial Black" pitchFamily="34" charset="0"/>
              </a:rPr>
              <a:t>Quinoa con funghi porcini </a:t>
            </a:r>
          </a:p>
          <a:p>
            <a:pPr algn="ctr"/>
            <a:r>
              <a:rPr lang="it-IT" sz="3600">
                <a:solidFill>
                  <a:srgbClr val="000000"/>
                </a:solidFill>
                <a:latin typeface="Arial Black" pitchFamily="34" charset="0"/>
              </a:rPr>
              <a:t>e nocciole</a:t>
            </a:r>
          </a:p>
        </p:txBody>
      </p:sp>
      <p:sp>
        <p:nvSpPr>
          <p:cNvPr id="7" name="CasellaDiTesto 6"/>
          <p:cNvSpPr txBox="1">
            <a:spLocks noChangeArrowheads="1"/>
          </p:cNvSpPr>
          <p:nvPr/>
        </p:nvSpPr>
        <p:spPr bwMode="auto">
          <a:xfrm>
            <a:off x="4932363" y="1779588"/>
            <a:ext cx="4032250" cy="4802187"/>
          </a:xfrm>
          <a:prstGeom prst="rect">
            <a:avLst/>
          </a:prstGeom>
          <a:noFill/>
          <a:ln w="9525">
            <a:noFill/>
            <a:miter lim="800000"/>
            <a:headEnd/>
            <a:tailEnd/>
          </a:ln>
        </p:spPr>
        <p:txBody>
          <a:bodyPr>
            <a:spAutoFit/>
          </a:bodyPr>
          <a:lstStyle/>
          <a:p>
            <a:r>
              <a:rPr lang="it-IT" b="1">
                <a:solidFill>
                  <a:srgbClr val="000000"/>
                </a:solidFill>
                <a:cs typeface="Arial" charset="0"/>
              </a:rPr>
              <a:t>Fate cuocere la Quinoa in acqua con il dado per 15-20 minuti  fino a quando non l'avrà completamente assorbita. Nel frattempo preparate i funghi, lavateli e asciugateli con cura, tagliateli a lamelle e fateli cuocere in una padella antiaderente dove avrete già preparato e soffritto dell'aglio e del prezzemolo con l'olio per qualche minuto. Salateli e sfumate con del vino bianco.</a:t>
            </a:r>
            <a:br>
              <a:rPr lang="it-IT" b="1">
                <a:solidFill>
                  <a:srgbClr val="000000"/>
                </a:solidFill>
                <a:cs typeface="Arial" charset="0"/>
              </a:rPr>
            </a:br>
            <a:r>
              <a:rPr lang="it-IT" b="1">
                <a:solidFill>
                  <a:srgbClr val="000000"/>
                </a:solidFill>
                <a:cs typeface="Arial" charset="0"/>
              </a:rPr>
              <a:t>Completate la cottura e infine aggiungete la Quinoa e le nocciole tostate e tritate.</a:t>
            </a:r>
            <a:br>
              <a:rPr lang="it-IT" b="1">
                <a:solidFill>
                  <a:srgbClr val="000000"/>
                </a:solidFill>
                <a:cs typeface="Arial" charset="0"/>
              </a:rPr>
            </a:br>
            <a:r>
              <a:rPr lang="it-IT" b="1">
                <a:solidFill>
                  <a:srgbClr val="000000"/>
                </a:solidFill>
                <a:cs typeface="Arial" charset="0"/>
              </a:rPr>
              <a:t>Fate insaporire qualche minuto e servite.</a:t>
            </a:r>
          </a:p>
        </p:txBody>
      </p:sp>
      <p:sp>
        <p:nvSpPr>
          <p:cNvPr id="86021" name="Segnaposto numero diapositiva 4"/>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CE8E9B31-3C5F-4DA7-B491-BB7F704E10BA}" type="slidenum">
              <a:rPr lang="it-IT" smtClean="0">
                <a:solidFill>
                  <a:srgbClr val="898989"/>
                </a:solidFill>
              </a:rPr>
              <a:pPr/>
              <a:t>21</a:t>
            </a:fld>
            <a:endParaRPr lang="it-IT" smtClean="0">
              <a:solidFill>
                <a:srgbClr val="898989"/>
              </a:solidFill>
            </a:endParaRP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6633"/>
            </a:gs>
            <a:gs pos="100000">
              <a:srgbClr val="F0EBD5"/>
            </a:gs>
            <a:gs pos="100000">
              <a:srgbClr val="D1C39F"/>
            </a:gs>
          </a:gsLst>
          <a:lin ang="16200000"/>
        </a:gradFill>
        <a:effectLst/>
      </p:bgPr>
    </p:bg>
    <p:spTree>
      <p:nvGrpSpPr>
        <p:cNvPr id="1" name=""/>
        <p:cNvGrpSpPr/>
        <p:nvPr/>
      </p:nvGrpSpPr>
      <p:grpSpPr>
        <a:xfrm>
          <a:off x="0" y="0"/>
          <a:ext cx="0" cy="0"/>
          <a:chOff x="0" y="0"/>
          <a:chExt cx="0" cy="0"/>
        </a:xfrm>
      </p:grpSpPr>
      <p:pic>
        <p:nvPicPr>
          <p:cNvPr id="87042" name="Picture 2" descr="pollo-impanato"/>
          <p:cNvPicPr>
            <a:picLocks noChangeAspect="1" noChangeArrowheads="1"/>
          </p:cNvPicPr>
          <p:nvPr/>
        </p:nvPicPr>
        <p:blipFill>
          <a:blip r:embed="rId2" cstate="print"/>
          <a:srcRect/>
          <a:stretch>
            <a:fillRect/>
          </a:stretch>
        </p:blipFill>
        <p:spPr bwMode="auto">
          <a:xfrm>
            <a:off x="539750" y="2420938"/>
            <a:ext cx="4398963" cy="3438525"/>
          </a:xfrm>
          <a:prstGeom prst="rect">
            <a:avLst/>
          </a:prstGeom>
          <a:noFill/>
          <a:ln w="9525">
            <a:noFill/>
            <a:miter lim="800000"/>
            <a:headEnd/>
            <a:tailEnd/>
          </a:ln>
        </p:spPr>
      </p:pic>
      <p:sp>
        <p:nvSpPr>
          <p:cNvPr id="2" name="CasellaDiTesto 1"/>
          <p:cNvSpPr txBox="1"/>
          <p:nvPr/>
        </p:nvSpPr>
        <p:spPr>
          <a:xfrm>
            <a:off x="539750" y="981075"/>
            <a:ext cx="8004175" cy="830263"/>
          </a:xfrm>
          <a:prstGeom prst="rect">
            <a:avLst/>
          </a:prstGeom>
          <a:noFill/>
          <a:effectLst>
            <a:outerShdw blurRad="50800" dist="38100" algn="l" rotWithShape="0">
              <a:prstClr val="black">
                <a:alpha val="40000"/>
              </a:prstClr>
            </a:outerShdw>
          </a:effectLst>
        </p:spPr>
        <p:txBody>
          <a:bodyPr>
            <a:spAutoFit/>
          </a:bodyPr>
          <a:lstStyle/>
          <a:p>
            <a:pPr algn="ctr">
              <a:defRPr/>
            </a:pPr>
            <a:r>
              <a:rPr lang="it-IT" sz="4800" b="1" dirty="0"/>
              <a:t>Pollo impanato alla quinoa</a:t>
            </a:r>
            <a:endParaRPr lang="it-IT" sz="4800" dirty="0"/>
          </a:p>
        </p:txBody>
      </p:sp>
      <p:sp>
        <p:nvSpPr>
          <p:cNvPr id="41988" name="CasellaDiTesto 2"/>
          <p:cNvSpPr txBox="1">
            <a:spLocks noChangeArrowheads="1"/>
          </p:cNvSpPr>
          <p:nvPr/>
        </p:nvSpPr>
        <p:spPr bwMode="auto">
          <a:xfrm>
            <a:off x="5148263" y="2276475"/>
            <a:ext cx="3786187" cy="3786188"/>
          </a:xfrm>
          <a:prstGeom prst="rect">
            <a:avLst/>
          </a:prstGeom>
          <a:noFill/>
          <a:ln w="9525">
            <a:noFill/>
            <a:miter lim="800000"/>
            <a:headEnd/>
            <a:tailEnd/>
          </a:ln>
        </p:spPr>
        <p:txBody>
          <a:bodyPr>
            <a:spAutoFit/>
          </a:bodyPr>
          <a:lstStyle/>
          <a:p>
            <a:r>
              <a:rPr lang="it-IT" sz="2000" b="1"/>
              <a:t>Cuocete una tazza di quinoa e nel frattempo tagliate il pollo a dadi e immergetelo in un uovo sbattuto: impanateli quindi con la quinoa appena cotta. Ripetete l’operazione fino a quando non avrete una panatura completa. Posizionate quindi il pollo in una teglia con un filo di olio e fate cuocere per 10 minuti a 180 gradi.</a:t>
            </a:r>
          </a:p>
        </p:txBody>
      </p:sp>
      <p:sp>
        <p:nvSpPr>
          <p:cNvPr id="87045" name="Segnaposto numero diapositiva 4"/>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877C7B7E-6CA4-4738-BF37-55D739FE250D}" type="slidenum">
              <a:rPr lang="it-IT" smtClean="0"/>
              <a:pPr/>
              <a:t>22</a:t>
            </a:fld>
            <a:endParaRPr lang="it-IT" smtClean="0"/>
          </a:p>
        </p:txBody>
      </p:sp>
    </p:spTree>
  </p:cSld>
  <p:clrMapOvr>
    <a:masterClrMapping/>
  </p:clrMapOvr>
  <p:transition spd="med" advClick="0" advTm="1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plus(in)">
                                      <p:cBhvr>
                                        <p:cTn id="7" dur="20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0000"/>
            </a:gs>
            <a:gs pos="100000">
              <a:srgbClr val="F0EBD5"/>
            </a:gs>
            <a:gs pos="100000">
              <a:srgbClr val="D1C39F"/>
            </a:gs>
          </a:gsLst>
          <a:lin ang="16200000"/>
        </a:gra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285720" y="1357297"/>
            <a:ext cx="8858280" cy="1219200"/>
          </a:xfrm>
        </p:spPr>
        <p:txBody>
          <a:bodyPr>
            <a:noAutofit/>
          </a:bodyPr>
          <a:lstStyle/>
          <a:p>
            <a:pPr algn="ctr" eaLnBrk="1" fontAlgn="auto" hangingPunct="1">
              <a:spcAft>
                <a:spcPts val="0"/>
              </a:spcAft>
              <a:defRPr/>
            </a:pPr>
            <a:r>
              <a:rPr lang="it-IT" sz="4400" b="1" smtClean="0">
                <a:solidFill>
                  <a:schemeClr val="tx1"/>
                </a:solidFill>
                <a:effectLst>
                  <a:outerShdw blurRad="38100" dist="38100" dir="2700000" algn="tl">
                    <a:srgbClr val="000000">
                      <a:alpha val="43137"/>
                    </a:srgbClr>
                  </a:outerShdw>
                </a:effectLst>
              </a:rPr>
              <a:t>Insalata di quinoa con pomodoro e  caprino. </a:t>
            </a:r>
            <a:r>
              <a:rPr lang="it-IT" sz="3800" smtClean="0"/>
              <a:t/>
            </a:r>
            <a:br>
              <a:rPr lang="it-IT" sz="3800" smtClean="0"/>
            </a:br>
            <a:endParaRPr lang="it-IT" sz="3800"/>
          </a:p>
        </p:txBody>
      </p:sp>
      <p:pic>
        <p:nvPicPr>
          <p:cNvPr id="88067" name="Picture 6" descr="http://www.mangiarebene.com/includes/showthumb.asp?from=schedaPop&amp;JpegImage=img_ricett_5398.jpg"/>
          <p:cNvPicPr>
            <a:picLocks noChangeAspect="1" noChangeArrowheads="1"/>
          </p:cNvPicPr>
          <p:nvPr/>
        </p:nvPicPr>
        <p:blipFill>
          <a:blip r:embed="rId2" cstate="print"/>
          <a:srcRect/>
          <a:stretch>
            <a:fillRect/>
          </a:stretch>
        </p:blipFill>
        <p:spPr bwMode="auto">
          <a:xfrm>
            <a:off x="785813" y="2357438"/>
            <a:ext cx="4478337" cy="3500437"/>
          </a:xfrm>
          <a:prstGeom prst="rect">
            <a:avLst/>
          </a:prstGeom>
          <a:noFill/>
          <a:ln w="9525">
            <a:noFill/>
            <a:miter lim="800000"/>
            <a:headEnd/>
            <a:tailEnd/>
          </a:ln>
        </p:spPr>
      </p:pic>
      <p:sp>
        <p:nvSpPr>
          <p:cNvPr id="43012" name="Rettangolo 3"/>
          <p:cNvSpPr>
            <a:spLocks noChangeArrowheads="1"/>
          </p:cNvSpPr>
          <p:nvPr/>
        </p:nvSpPr>
        <p:spPr bwMode="auto">
          <a:xfrm>
            <a:off x="5580063" y="2276475"/>
            <a:ext cx="3000375" cy="3478213"/>
          </a:xfrm>
          <a:prstGeom prst="rect">
            <a:avLst/>
          </a:prstGeom>
          <a:noFill/>
          <a:ln w="9525">
            <a:noFill/>
            <a:miter lim="800000"/>
            <a:headEnd/>
            <a:tailEnd/>
          </a:ln>
        </p:spPr>
        <p:txBody>
          <a:bodyPr>
            <a:spAutoFit/>
          </a:bodyPr>
          <a:lstStyle/>
          <a:p>
            <a:r>
              <a:rPr lang="it-IT" sz="2000" b="1"/>
              <a:t>Mettete la quinoa cotta in una insalatiera, conditela con l'olio extravergine di oliva, il sale ed il pepe. Per ultimo sbriciolateci sopra il formaggio caprino e decorate con delle foglioline di basilico, infine servite subito.</a:t>
            </a:r>
          </a:p>
        </p:txBody>
      </p:sp>
      <p:sp>
        <p:nvSpPr>
          <p:cNvPr id="88069" name="Segnaposto numero diapositiva 4"/>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CFBAE016-E5EF-4DB5-8235-A28CB7A47CFF}" type="slidenum">
              <a:rPr lang="it-IT" smtClean="0">
                <a:solidFill>
                  <a:schemeClr val="tx1"/>
                </a:solidFill>
              </a:rPr>
              <a:pPr/>
              <a:t>23</a:t>
            </a:fld>
            <a:endParaRPr lang="it-IT" smtClean="0">
              <a:solidFill>
                <a:schemeClr val="tx1"/>
              </a:solidFill>
            </a:endParaRPr>
          </a:p>
        </p:txBody>
      </p:sp>
    </p:spTree>
  </p:cSld>
  <p:clrMapOvr>
    <a:masterClrMapping/>
  </p:clrMapOvr>
  <p:transition spd="med" advClick="0" advTm="1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checkerboard(across)">
                                      <p:cBhvr>
                                        <p:cTn id="7" dur="500"/>
                                        <p:tgtEl>
                                          <p:spTgt spid="43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16000">
              <a:schemeClr val="bg2">
                <a:lumMod val="75000"/>
              </a:schemeClr>
            </a:gs>
            <a:gs pos="100000">
              <a:srgbClr val="F0EBD5"/>
            </a:gs>
            <a:gs pos="100000">
              <a:srgbClr val="D1C39F"/>
            </a:gs>
          </a:gsLst>
          <a:lin ang="16200000" scaled="0"/>
        </a:gradFill>
        <a:effectLst/>
      </p:bgPr>
    </p:bg>
    <p:spTree>
      <p:nvGrpSpPr>
        <p:cNvPr id="1" name=""/>
        <p:cNvGrpSpPr/>
        <p:nvPr/>
      </p:nvGrpSpPr>
      <p:grpSpPr>
        <a:xfrm>
          <a:off x="0" y="0"/>
          <a:ext cx="0" cy="0"/>
          <a:chOff x="0" y="0"/>
          <a:chExt cx="0" cy="0"/>
        </a:xfrm>
      </p:grpSpPr>
      <p:sp>
        <p:nvSpPr>
          <p:cNvPr id="44034" name="CasellaDiTesto 1"/>
          <p:cNvSpPr txBox="1">
            <a:spLocks noChangeArrowheads="1"/>
          </p:cNvSpPr>
          <p:nvPr/>
        </p:nvSpPr>
        <p:spPr bwMode="auto">
          <a:xfrm>
            <a:off x="4895850" y="1849438"/>
            <a:ext cx="3997325" cy="3170237"/>
          </a:xfrm>
          <a:prstGeom prst="rect">
            <a:avLst/>
          </a:prstGeom>
          <a:noFill/>
          <a:ln w="9525">
            <a:noFill/>
            <a:miter lim="800000"/>
            <a:headEnd/>
            <a:tailEnd/>
          </a:ln>
        </p:spPr>
        <p:txBody>
          <a:bodyPr>
            <a:spAutoFit/>
          </a:bodyPr>
          <a:lstStyle/>
          <a:p>
            <a:r>
              <a:rPr lang="it-IT" sz="2000" b="1" dirty="0"/>
              <a:t>Fate bollire l’acqua in </a:t>
            </a:r>
            <a:r>
              <a:rPr lang="it-IT" sz="2000" b="1" dirty="0" smtClean="0"/>
              <a:t>un </a:t>
            </a:r>
            <a:r>
              <a:rPr lang="it-IT" sz="2000" b="1" dirty="0"/>
              <a:t>pentolino: nel frattempo mettete la </a:t>
            </a:r>
            <a:r>
              <a:rPr lang="it-IT" sz="2000" b="1" dirty="0" err="1"/>
              <a:t>quinoa</a:t>
            </a:r>
            <a:r>
              <a:rPr lang="it-IT" sz="2000" b="1" dirty="0"/>
              <a:t> in una pentola con un filo di olio d’oliva e fatela saltare per un 1 minuto.  Aggiungete il brodo e fate cuocere per 15 minuti. Trasferite la </a:t>
            </a:r>
            <a:r>
              <a:rPr lang="it-IT" sz="2000" b="1" dirty="0" err="1"/>
              <a:t>quinoa</a:t>
            </a:r>
            <a:r>
              <a:rPr lang="it-IT" sz="2000" b="1" dirty="0"/>
              <a:t> in una ciotola e tagliate il cetriolo, i ravanelli e l’aneto. </a:t>
            </a:r>
          </a:p>
        </p:txBody>
      </p:sp>
      <p:sp>
        <p:nvSpPr>
          <p:cNvPr id="3" name="CasellaDiTesto 2"/>
          <p:cNvSpPr txBox="1"/>
          <p:nvPr/>
        </p:nvSpPr>
        <p:spPr>
          <a:xfrm>
            <a:off x="323850" y="404813"/>
            <a:ext cx="8569325" cy="1200150"/>
          </a:xfrm>
          <a:prstGeom prst="rect">
            <a:avLst/>
          </a:prstGeom>
          <a:noFill/>
          <a:effectLst>
            <a:outerShdw blurRad="50800" dist="38100" algn="l" rotWithShape="0">
              <a:prstClr val="black">
                <a:alpha val="40000"/>
              </a:prstClr>
            </a:outerShdw>
          </a:effectLst>
        </p:spPr>
        <p:txBody>
          <a:bodyPr>
            <a:spAutoFit/>
          </a:bodyPr>
          <a:lstStyle/>
          <a:p>
            <a:pPr algn="ctr">
              <a:defRPr/>
            </a:pPr>
            <a:r>
              <a:rPr lang="it-IT" sz="3600" b="1" dirty="0"/>
              <a:t>Quinoa con limone e avocado:</a:t>
            </a:r>
          </a:p>
          <a:p>
            <a:pPr algn="ctr">
              <a:defRPr/>
            </a:pPr>
            <a:r>
              <a:rPr lang="it-IT" sz="3600" b="1" dirty="0"/>
              <a:t>ricetta light! </a:t>
            </a:r>
          </a:p>
        </p:txBody>
      </p:sp>
      <p:pic>
        <p:nvPicPr>
          <p:cNvPr id="89092" name="Picture 2"/>
          <p:cNvPicPr>
            <a:picLocks noChangeAspect="1" noChangeArrowheads="1"/>
          </p:cNvPicPr>
          <p:nvPr/>
        </p:nvPicPr>
        <p:blipFill>
          <a:blip r:embed="rId2" cstate="print"/>
          <a:srcRect/>
          <a:stretch>
            <a:fillRect/>
          </a:stretch>
        </p:blipFill>
        <p:spPr bwMode="auto">
          <a:xfrm>
            <a:off x="468313" y="1989138"/>
            <a:ext cx="4281487" cy="2735262"/>
          </a:xfrm>
          <a:prstGeom prst="rect">
            <a:avLst/>
          </a:prstGeom>
          <a:noFill/>
          <a:ln w="9525">
            <a:noFill/>
            <a:miter lim="800000"/>
            <a:headEnd/>
            <a:tailEnd/>
          </a:ln>
        </p:spPr>
      </p:pic>
      <p:sp>
        <p:nvSpPr>
          <p:cNvPr id="44037" name="CasellaDiTesto 3"/>
          <p:cNvSpPr txBox="1">
            <a:spLocks noChangeArrowheads="1"/>
          </p:cNvSpPr>
          <p:nvPr/>
        </p:nvSpPr>
        <p:spPr bwMode="auto">
          <a:xfrm>
            <a:off x="428625" y="4929188"/>
            <a:ext cx="8432800" cy="1323975"/>
          </a:xfrm>
          <a:prstGeom prst="rect">
            <a:avLst/>
          </a:prstGeom>
          <a:noFill/>
          <a:ln w="9525">
            <a:noFill/>
            <a:miter lim="800000"/>
            <a:headEnd/>
            <a:tailEnd/>
          </a:ln>
        </p:spPr>
        <p:txBody>
          <a:bodyPr>
            <a:spAutoFit/>
          </a:bodyPr>
          <a:lstStyle/>
          <a:p>
            <a:pPr algn="just"/>
            <a:r>
              <a:rPr lang="it-IT" sz="2000" b="1"/>
              <a:t>In un’altra ciotola mettete il succo di un limone, con due cucchiai di olio d’oliva, versate sulla quinoa raffreddata e aggiungete anche la buccia del limone grattugiata. Mescolate tutto, servite sui piatti e aggiungete i cubetti di avocado.</a:t>
            </a:r>
          </a:p>
        </p:txBody>
      </p:sp>
      <p:sp>
        <p:nvSpPr>
          <p:cNvPr id="89094" name="Segnaposto numero diapositiva 5"/>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D88D6F11-6A30-4337-A1AF-7A3BB1ED1BAB}" type="slidenum">
              <a:rPr lang="it-IT" smtClean="0"/>
              <a:pPr/>
              <a:t>24</a:t>
            </a:fld>
            <a:endParaRPr lang="it-IT" smtClean="0"/>
          </a:p>
        </p:txBody>
      </p:sp>
    </p:spTree>
  </p:cSld>
  <p:clrMapOvr>
    <a:masterClrMapping/>
  </p:clrMapOvr>
  <p:transition spd="med" advClick="0" advTm="18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mph" presetSubtype="0" fill="hold" grpId="0" nodeType="afterEffect">
                                  <p:stCondLst>
                                    <p:cond delay="0"/>
                                  </p:stCondLst>
                                  <p:iterate type="lt">
                                    <p:tmPct val="4000"/>
                                  </p:iterate>
                                  <p:childTnLst>
                                    <p:set>
                                      <p:cBhvr override="childStyle">
                                        <p:cTn id="6" dur="500" fill="hold"/>
                                        <p:tgtEl>
                                          <p:spTgt spid="44034"/>
                                        </p:tgtEl>
                                        <p:attrNameLst>
                                          <p:attrName>style.textDecorationUnderline</p:attrName>
                                        </p:attrNameLst>
                                      </p:cBhvr>
                                      <p:to>
                                        <p:strVal val="true"/>
                                      </p:to>
                                    </p:set>
                                  </p:childTnLst>
                                </p:cTn>
                              </p:par>
                            </p:childTnLst>
                          </p:cTn>
                        </p:par>
                        <p:par>
                          <p:cTn id="7" fill="hold">
                            <p:stCondLst>
                              <p:cond delay="5080"/>
                            </p:stCondLst>
                            <p:childTnLst>
                              <p:par>
                                <p:cTn id="8" presetID="18" presetClass="emph" presetSubtype="0" fill="hold" grpId="0" nodeType="afterEffect">
                                  <p:stCondLst>
                                    <p:cond delay="0"/>
                                  </p:stCondLst>
                                  <p:iterate type="lt">
                                    <p:tmPct val="4000"/>
                                  </p:iterate>
                                  <p:childTnLst>
                                    <p:set>
                                      <p:cBhvr override="childStyle">
                                        <p:cTn id="9" dur="500" fill="hold"/>
                                        <p:tgtEl>
                                          <p:spTgt spid="44037"/>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P spid="4403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00000">
              <a:srgbClr val="FF99FF">
                <a:alpha val="73000"/>
              </a:srgbClr>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pic>
        <p:nvPicPr>
          <p:cNvPr id="90114" name="Picture 2" descr="Torta di mele con farina di quinoa e rosa canina"/>
          <p:cNvPicPr>
            <a:picLocks noChangeAspect="1" noChangeArrowheads="1"/>
          </p:cNvPicPr>
          <p:nvPr/>
        </p:nvPicPr>
        <p:blipFill>
          <a:blip r:embed="rId2" cstate="print"/>
          <a:srcRect/>
          <a:stretch>
            <a:fillRect/>
          </a:stretch>
        </p:blipFill>
        <p:spPr bwMode="auto">
          <a:xfrm>
            <a:off x="250825" y="2708275"/>
            <a:ext cx="3795713" cy="2846388"/>
          </a:xfrm>
          <a:prstGeom prst="rect">
            <a:avLst/>
          </a:prstGeom>
          <a:noFill/>
          <a:ln w="9525">
            <a:noFill/>
            <a:miter lim="800000"/>
            <a:headEnd/>
            <a:tailEnd/>
          </a:ln>
        </p:spPr>
      </p:pic>
      <p:sp>
        <p:nvSpPr>
          <p:cNvPr id="5" name="Rettangolo 4"/>
          <p:cNvSpPr>
            <a:spLocks noChangeArrowheads="1"/>
          </p:cNvSpPr>
          <p:nvPr/>
        </p:nvSpPr>
        <p:spPr bwMode="auto">
          <a:xfrm>
            <a:off x="4284663" y="1773238"/>
            <a:ext cx="4679950" cy="5846762"/>
          </a:xfrm>
          <a:prstGeom prst="rect">
            <a:avLst/>
          </a:prstGeom>
          <a:noFill/>
          <a:ln w="9525">
            <a:noFill/>
            <a:miter lim="800000"/>
            <a:headEnd/>
            <a:tailEnd/>
          </a:ln>
        </p:spPr>
        <p:txBody>
          <a:bodyPr>
            <a:spAutoFit/>
          </a:bodyPr>
          <a:lstStyle/>
          <a:p>
            <a:r>
              <a:rPr lang="it-IT" sz="1600" b="1">
                <a:solidFill>
                  <a:srgbClr val="000000"/>
                </a:solidFill>
                <a:cs typeface="Arial" charset="0"/>
              </a:rPr>
              <a:t>Mettere la farina di quinoa e la farina normale in una padella e porre il tutto su fiamma bassissima, mescolando ogni tanto. Lasciar tostare solo fino a che la farina prenderà un bel colore dorato e un profumo celestiale,poi togliere dal fuoco, versare in una ciotola di vetro e far raffreddare. Aggiungere lo zucchero, il burro e la buccia di limone grattugiata, i tuorli e un cucchiaio di latte e impastare velocemente. Creare una palla con l’impasto, avvolgerla nella pellicola trasparente e metterla in frigo per almeno due ore. Stendere e rivestire uno stampo da crostata e ricoprirlo con uno strato generoso di marmellata.  A questo punto mettere le fette di mele sullo strato di marmellata </a:t>
            </a:r>
            <a:br>
              <a:rPr lang="it-IT" sz="1600" b="1">
                <a:solidFill>
                  <a:srgbClr val="000000"/>
                </a:solidFill>
                <a:cs typeface="Arial" charset="0"/>
              </a:rPr>
            </a:br>
            <a:r>
              <a:rPr lang="it-IT" sz="1600" b="1">
                <a:solidFill>
                  <a:srgbClr val="000000"/>
                </a:solidFill>
                <a:cs typeface="Arial" charset="0"/>
              </a:rPr>
              <a:t>Creare un bordo con quella piccola parte di impasto tenuta da parte e infine una spolverata di zucchero semolato. E poi, in forno! </a:t>
            </a:r>
            <a:r>
              <a:rPr lang="it-IT">
                <a:solidFill>
                  <a:srgbClr val="000000"/>
                </a:solidFill>
                <a:latin typeface="Calibri" pitchFamily="34" charset="0"/>
              </a:rPr>
              <a:t/>
            </a:r>
            <a:br>
              <a:rPr lang="it-IT">
                <a:solidFill>
                  <a:srgbClr val="000000"/>
                </a:solidFill>
                <a:latin typeface="Calibri" pitchFamily="34" charset="0"/>
              </a:rPr>
            </a:br>
            <a:r>
              <a:rPr lang="it-IT">
                <a:solidFill>
                  <a:srgbClr val="000000"/>
                </a:solidFill>
                <a:latin typeface="Calibri" pitchFamily="34" charset="0"/>
              </a:rPr>
              <a:t/>
            </a:r>
            <a:br>
              <a:rPr lang="it-IT">
                <a:solidFill>
                  <a:srgbClr val="000000"/>
                </a:solidFill>
                <a:latin typeface="Calibri" pitchFamily="34" charset="0"/>
              </a:rPr>
            </a:br>
            <a:r>
              <a:rPr lang="it-IT">
                <a:solidFill>
                  <a:srgbClr val="000000"/>
                </a:solidFill>
                <a:latin typeface="Calibri" pitchFamily="34" charset="0"/>
              </a:rPr>
              <a:t/>
            </a:r>
            <a:br>
              <a:rPr lang="it-IT">
                <a:solidFill>
                  <a:srgbClr val="000000"/>
                </a:solidFill>
                <a:latin typeface="Calibri" pitchFamily="34" charset="0"/>
              </a:rPr>
            </a:br>
            <a:endParaRPr lang="it-IT">
              <a:solidFill>
                <a:srgbClr val="000000"/>
              </a:solidFill>
              <a:latin typeface="Calibri" pitchFamily="34" charset="0"/>
            </a:endParaRPr>
          </a:p>
        </p:txBody>
      </p:sp>
      <p:sp>
        <p:nvSpPr>
          <p:cNvPr id="6" name="Rettangolo 5"/>
          <p:cNvSpPr/>
          <p:nvPr/>
        </p:nvSpPr>
        <p:spPr>
          <a:xfrm>
            <a:off x="574675" y="692150"/>
            <a:ext cx="8569325" cy="708025"/>
          </a:xfrm>
          <a:prstGeom prst="rect">
            <a:avLst/>
          </a:prstGeom>
        </p:spPr>
        <p:txBody>
          <a:bodyPr>
            <a:spAutoFit/>
          </a:bodyPr>
          <a:lstStyle/>
          <a:p>
            <a:pPr fontAlgn="auto">
              <a:spcBef>
                <a:spcPts val="0"/>
              </a:spcBef>
              <a:spcAft>
                <a:spcPts val="0"/>
              </a:spcAft>
              <a:defRPr/>
            </a:pPr>
            <a:r>
              <a:rPr lang="it-IT" sz="4000" dirty="0">
                <a:solidFill>
                  <a:prstClr val="black"/>
                </a:solidFill>
                <a:effectLst>
                  <a:outerShdw blurRad="38100" dist="38100" dir="2700000" algn="tl">
                    <a:srgbClr val="000000">
                      <a:alpha val="43137"/>
                    </a:srgbClr>
                  </a:outerShdw>
                </a:effectLst>
                <a:latin typeface="Arial" pitchFamily="34" charset="0"/>
                <a:cs typeface="Arial" pitchFamily="34" charset="0"/>
              </a:rPr>
              <a:t>Torta di mele con farina di quinoa.</a:t>
            </a:r>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path" presetSubtype="0" accel="50000" decel="50000" fill="hold" grpId="0" nodeType="afterEffect">
                                  <p:stCondLst>
                                    <p:cond delay="0"/>
                                  </p:stCondLst>
                                  <p:childTnLst>
                                    <p:animMotion origin="layout" path="M 0 0  L 0 -0.196  L 0.25 0  L 0 0  Z" pathEditMode="relative" ptsTypes="">
                                      <p:cBhvr>
                                        <p:cTn id="6"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61000">
              <a:srgbClr val="9CB86E">
                <a:alpha val="0"/>
              </a:srgbClr>
            </a:gs>
            <a:gs pos="100000">
              <a:srgbClr val="156B13"/>
            </a:gs>
          </a:gsLst>
          <a:lin ang="5400000" scaled="0"/>
        </a:gradFill>
        <a:effectLst/>
      </p:bgPr>
    </p:bg>
    <p:spTree>
      <p:nvGrpSpPr>
        <p:cNvPr id="1" name=""/>
        <p:cNvGrpSpPr/>
        <p:nvPr/>
      </p:nvGrpSpPr>
      <p:grpSpPr>
        <a:xfrm>
          <a:off x="0" y="0"/>
          <a:ext cx="0" cy="0"/>
          <a:chOff x="0" y="0"/>
          <a:chExt cx="0" cy="0"/>
        </a:xfrm>
      </p:grpSpPr>
      <p:sp>
        <p:nvSpPr>
          <p:cNvPr id="2" name="Rettangolo 1"/>
          <p:cNvSpPr>
            <a:spLocks noChangeArrowheads="1"/>
          </p:cNvSpPr>
          <p:nvPr/>
        </p:nvSpPr>
        <p:spPr bwMode="auto">
          <a:xfrm>
            <a:off x="4284663" y="1412875"/>
            <a:ext cx="4859337" cy="5016758"/>
          </a:xfrm>
          <a:prstGeom prst="rect">
            <a:avLst/>
          </a:prstGeom>
          <a:noFill/>
          <a:ln w="9525">
            <a:noFill/>
            <a:miter lim="800000"/>
            <a:headEnd/>
            <a:tailEnd/>
          </a:ln>
        </p:spPr>
        <p:txBody>
          <a:bodyPr>
            <a:spAutoFit/>
          </a:bodyPr>
          <a:lstStyle/>
          <a:p>
            <a:r>
              <a:rPr lang="it-IT" sz="1600" b="1" dirty="0">
                <a:solidFill>
                  <a:srgbClr val="000000"/>
                </a:solidFill>
                <a:cs typeface="Arial" charset="0"/>
              </a:rPr>
              <a:t>Per prima cosa lavare bene e accuratamente la </a:t>
            </a:r>
            <a:r>
              <a:rPr lang="it-IT" sz="1600" b="1" dirty="0" err="1">
                <a:solidFill>
                  <a:srgbClr val="000000"/>
                </a:solidFill>
                <a:cs typeface="Arial" charset="0"/>
              </a:rPr>
              <a:t>quinoa</a:t>
            </a:r>
            <a:r>
              <a:rPr lang="it-IT" sz="1600" b="1" dirty="0">
                <a:solidFill>
                  <a:srgbClr val="000000"/>
                </a:solidFill>
                <a:cs typeface="Arial" charset="0"/>
              </a:rPr>
              <a:t> in modo da eliminare la saponina. Quindi cuocerla in acqua poco salata che dovrà essere due volte la quantità della </a:t>
            </a:r>
            <a:r>
              <a:rPr lang="it-IT" sz="1600" b="1" dirty="0" err="1">
                <a:solidFill>
                  <a:srgbClr val="000000"/>
                </a:solidFill>
                <a:cs typeface="Arial" charset="0"/>
              </a:rPr>
              <a:t>quinoa</a:t>
            </a:r>
            <a:r>
              <a:rPr lang="it-IT" sz="1600" b="1" dirty="0">
                <a:solidFill>
                  <a:srgbClr val="000000"/>
                </a:solidFill>
                <a:cs typeface="Arial" charset="0"/>
              </a:rPr>
              <a:t>. Sarà pronta in dieci minuti; spegnere e lasciar riposare altri 5 minuti. Scolare e mettere da parte. Intanto grattugiare le zucchine a </a:t>
            </a:r>
            <a:r>
              <a:rPr lang="it-IT" sz="1600" b="1" dirty="0" err="1">
                <a:solidFill>
                  <a:srgbClr val="000000"/>
                </a:solidFill>
                <a:cs typeface="Arial" charset="0"/>
              </a:rPr>
              <a:t>julienne</a:t>
            </a:r>
            <a:r>
              <a:rPr lang="it-IT" sz="1600" b="1" dirty="0">
                <a:solidFill>
                  <a:srgbClr val="000000"/>
                </a:solidFill>
                <a:cs typeface="Arial" charset="0"/>
              </a:rPr>
              <a:t> e passarle velocemente in padella con un filo di olio, sale e zenzero. Recuperare la </a:t>
            </a:r>
            <a:r>
              <a:rPr lang="it-IT" sz="1600" b="1" dirty="0" err="1" smtClean="0">
                <a:solidFill>
                  <a:srgbClr val="000000"/>
                </a:solidFill>
                <a:cs typeface="Arial" charset="0"/>
              </a:rPr>
              <a:t>quinoa</a:t>
            </a:r>
            <a:r>
              <a:rPr lang="it-IT" sz="1600" b="1" dirty="0" smtClean="0">
                <a:solidFill>
                  <a:srgbClr val="000000"/>
                </a:solidFill>
                <a:cs typeface="Arial" charset="0"/>
              </a:rPr>
              <a:t>, aggiungere </a:t>
            </a:r>
            <a:r>
              <a:rPr lang="it-IT" sz="1600" b="1" dirty="0">
                <a:solidFill>
                  <a:srgbClr val="000000"/>
                </a:solidFill>
                <a:cs typeface="Arial" charset="0"/>
              </a:rPr>
              <a:t>le zucchine, l'uovo</a:t>
            </a:r>
            <a:r>
              <a:rPr lang="it-IT" sz="1600" b="1" dirty="0" smtClean="0">
                <a:solidFill>
                  <a:srgbClr val="000000"/>
                </a:solidFill>
                <a:cs typeface="Arial" charset="0"/>
              </a:rPr>
              <a:t>, la </a:t>
            </a:r>
            <a:r>
              <a:rPr lang="it-IT" sz="1600" b="1" dirty="0">
                <a:solidFill>
                  <a:srgbClr val="000000"/>
                </a:solidFill>
                <a:cs typeface="Arial" charset="0"/>
              </a:rPr>
              <a:t>scorzetta di limone, il pizzico di sale, il formaggio grattugiato. Lasciare riposare qualche minuto </a:t>
            </a:r>
            <a:r>
              <a:rPr lang="it-IT" sz="1600" b="1" dirty="0" err="1" smtClean="0">
                <a:solidFill>
                  <a:srgbClr val="000000"/>
                </a:solidFill>
                <a:cs typeface="Arial" charset="0"/>
              </a:rPr>
              <a:t>dopodichè</a:t>
            </a:r>
            <a:r>
              <a:rPr lang="it-IT" sz="1600" b="1" dirty="0" smtClean="0">
                <a:solidFill>
                  <a:srgbClr val="000000"/>
                </a:solidFill>
                <a:cs typeface="Arial" charset="0"/>
              </a:rPr>
              <a:t> </a:t>
            </a:r>
            <a:r>
              <a:rPr lang="it-IT" sz="1600" b="1" dirty="0">
                <a:solidFill>
                  <a:srgbClr val="000000"/>
                </a:solidFill>
                <a:cs typeface="Arial" charset="0"/>
              </a:rPr>
              <a:t>aiutandosi con un </a:t>
            </a:r>
            <a:r>
              <a:rPr lang="it-IT" sz="1600" b="1" dirty="0" err="1">
                <a:solidFill>
                  <a:srgbClr val="000000"/>
                </a:solidFill>
                <a:cs typeface="Arial" charset="0"/>
              </a:rPr>
              <a:t>coppapasta</a:t>
            </a:r>
            <a:r>
              <a:rPr lang="it-IT" sz="1600" b="1" dirty="0">
                <a:solidFill>
                  <a:srgbClr val="000000"/>
                </a:solidFill>
                <a:cs typeface="Arial" charset="0"/>
              </a:rPr>
              <a:t> o con uno stampino per biscotti, creare delle piccole tortine che andrete a posizionare sopra la placca del forno rivestita da carta forno. Una volta fatto </a:t>
            </a:r>
            <a:r>
              <a:rPr lang="it-IT" sz="1600" b="1" dirty="0" smtClean="0">
                <a:solidFill>
                  <a:srgbClr val="000000"/>
                </a:solidFill>
                <a:cs typeface="Arial" charset="0"/>
              </a:rPr>
              <a:t>ciò, </a:t>
            </a:r>
            <a:r>
              <a:rPr lang="it-IT" sz="1600" b="1" dirty="0">
                <a:solidFill>
                  <a:srgbClr val="000000"/>
                </a:solidFill>
                <a:cs typeface="Arial" charset="0"/>
              </a:rPr>
              <a:t>spolverizzare con semi di sesamo e goccio di olio la superficie dei nostri tortini. Passare in forno caldo a 180 gradi per una ventina di minuti.</a:t>
            </a:r>
          </a:p>
        </p:txBody>
      </p:sp>
      <p:sp>
        <p:nvSpPr>
          <p:cNvPr id="91139" name="AutoShape 2" descr="TORTINE DI QUINOA E ZUCCHINE PROFUMATE AL LIMONE"/>
          <p:cNvSpPr>
            <a:spLocks noChangeAspect="1" noChangeArrowheads="1"/>
          </p:cNvSpPr>
          <p:nvPr/>
        </p:nvSpPr>
        <p:spPr bwMode="auto">
          <a:xfrm>
            <a:off x="63500" y="-136525"/>
            <a:ext cx="304800" cy="304800"/>
          </a:xfrm>
          <a:prstGeom prst="rect">
            <a:avLst/>
          </a:prstGeom>
          <a:noFill/>
          <a:ln w="9525">
            <a:noFill/>
            <a:miter lim="800000"/>
            <a:headEnd/>
            <a:tailEnd/>
          </a:ln>
        </p:spPr>
        <p:txBody>
          <a:bodyPr/>
          <a:lstStyle/>
          <a:p>
            <a:endParaRPr lang="it-IT">
              <a:solidFill>
                <a:srgbClr val="000000"/>
              </a:solidFill>
              <a:latin typeface="Calibri" pitchFamily="34" charset="0"/>
            </a:endParaRPr>
          </a:p>
        </p:txBody>
      </p:sp>
      <p:sp>
        <p:nvSpPr>
          <p:cNvPr id="91140" name="AutoShape 4" descr="TORTINE DI QUINOA E ZUCCHINE PROFUMATE AL LIMONE"/>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it-IT">
              <a:solidFill>
                <a:srgbClr val="000000"/>
              </a:solidFill>
              <a:latin typeface="Calibri" pitchFamily="34" charset="0"/>
            </a:endParaRPr>
          </a:p>
        </p:txBody>
      </p:sp>
      <p:sp>
        <p:nvSpPr>
          <p:cNvPr id="91141" name="AutoShape 6" descr="TORTINE DI QUINOA E ZUCCHINE PROFUMATE AL LIMONE"/>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it-IT">
              <a:solidFill>
                <a:srgbClr val="000000"/>
              </a:solidFill>
              <a:latin typeface="Calibri" pitchFamily="34" charset="0"/>
            </a:endParaRPr>
          </a:p>
        </p:txBody>
      </p:sp>
      <p:pic>
        <p:nvPicPr>
          <p:cNvPr id="91142" name="Picture 8" descr="TORTINE DI QUINOA E ZUCCHINE PROFUMATE AL LIMONE"/>
          <p:cNvPicPr>
            <a:picLocks noChangeAspect="1" noChangeArrowheads="1"/>
          </p:cNvPicPr>
          <p:nvPr/>
        </p:nvPicPr>
        <p:blipFill>
          <a:blip r:embed="rId3" cstate="print"/>
          <a:srcRect/>
          <a:stretch>
            <a:fillRect/>
          </a:stretch>
        </p:blipFill>
        <p:spPr bwMode="auto">
          <a:xfrm>
            <a:off x="250825" y="2349500"/>
            <a:ext cx="4000500" cy="2667000"/>
          </a:xfrm>
          <a:prstGeom prst="rect">
            <a:avLst/>
          </a:prstGeom>
          <a:noFill/>
          <a:ln w="9525">
            <a:noFill/>
            <a:miter lim="800000"/>
            <a:headEnd/>
            <a:tailEnd/>
          </a:ln>
        </p:spPr>
      </p:pic>
      <p:sp>
        <p:nvSpPr>
          <p:cNvPr id="91143" name="CasellaDiTesto 6"/>
          <p:cNvSpPr txBox="1">
            <a:spLocks noChangeArrowheads="1"/>
          </p:cNvSpPr>
          <p:nvPr/>
        </p:nvSpPr>
        <p:spPr bwMode="auto">
          <a:xfrm>
            <a:off x="684213" y="404813"/>
            <a:ext cx="7848600" cy="1076325"/>
          </a:xfrm>
          <a:prstGeom prst="rect">
            <a:avLst/>
          </a:prstGeom>
          <a:noFill/>
          <a:ln w="9525">
            <a:noFill/>
            <a:miter lim="800000"/>
            <a:headEnd/>
            <a:tailEnd/>
          </a:ln>
        </p:spPr>
        <p:txBody>
          <a:bodyPr>
            <a:spAutoFit/>
          </a:bodyPr>
          <a:lstStyle/>
          <a:p>
            <a:r>
              <a:rPr lang="it-IT" sz="3200">
                <a:solidFill>
                  <a:srgbClr val="000000"/>
                </a:solidFill>
                <a:cs typeface="Arial" charset="0"/>
              </a:rPr>
              <a:t>Tortine di quinoa e zucchine profumate al        limone</a:t>
            </a:r>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rgbClr val="7030A0"/>
            </a:gs>
            <a:gs pos="100000">
              <a:srgbClr val="F0EBD5"/>
            </a:gs>
            <a:gs pos="100000">
              <a:srgbClr val="D1C39F"/>
            </a:gs>
          </a:gsLst>
          <a:lin ang="16200000" scaled="1"/>
        </a:gradFill>
        <a:effectLst/>
      </p:bgPr>
    </p:bg>
    <p:spTree>
      <p:nvGrpSpPr>
        <p:cNvPr id="1" name=""/>
        <p:cNvGrpSpPr/>
        <p:nvPr/>
      </p:nvGrpSpPr>
      <p:grpSpPr>
        <a:xfrm>
          <a:off x="0" y="0"/>
          <a:ext cx="0" cy="0"/>
          <a:chOff x="0" y="0"/>
          <a:chExt cx="0" cy="0"/>
        </a:xfrm>
      </p:grpSpPr>
      <p:sp>
        <p:nvSpPr>
          <p:cNvPr id="45058" name="CasellaDiTesto 1"/>
          <p:cNvSpPr txBox="1">
            <a:spLocks noChangeArrowheads="1"/>
          </p:cNvSpPr>
          <p:nvPr/>
        </p:nvSpPr>
        <p:spPr bwMode="auto">
          <a:xfrm>
            <a:off x="5292725" y="2205038"/>
            <a:ext cx="3851275" cy="3970337"/>
          </a:xfrm>
          <a:prstGeom prst="rect">
            <a:avLst/>
          </a:prstGeom>
          <a:noFill/>
          <a:ln w="9525">
            <a:noFill/>
            <a:miter lim="800000"/>
            <a:headEnd/>
            <a:tailEnd/>
          </a:ln>
        </p:spPr>
        <p:txBody>
          <a:bodyPr>
            <a:spAutoFit/>
          </a:bodyPr>
          <a:lstStyle/>
          <a:p>
            <a:r>
              <a:rPr lang="it-IT" sz="2100" b="1" dirty="0"/>
              <a:t>Fate cuocere 150 gr di </a:t>
            </a:r>
            <a:r>
              <a:rPr lang="it-IT" sz="2100" b="1" dirty="0" err="1"/>
              <a:t>quinoa</a:t>
            </a:r>
            <a:r>
              <a:rPr lang="it-IT" sz="2100" b="1" dirty="0"/>
              <a:t> e aggiungetela in una ciotola con due uova,</a:t>
            </a:r>
          </a:p>
          <a:p>
            <a:r>
              <a:rPr lang="it-IT" sz="2100" b="1" dirty="0" smtClean="0"/>
              <a:t>1 </a:t>
            </a:r>
            <a:r>
              <a:rPr lang="it-IT" sz="2100" b="1" dirty="0"/>
              <a:t>patata grattugiata, </a:t>
            </a:r>
            <a:r>
              <a:rPr lang="it-IT" sz="2100" b="1" dirty="0" smtClean="0"/>
              <a:t>             1 </a:t>
            </a:r>
            <a:r>
              <a:rPr lang="it-IT" sz="2100" b="1" dirty="0"/>
              <a:t>zucchina grattugiata, </a:t>
            </a:r>
            <a:endParaRPr lang="it-IT" sz="2100" b="1" dirty="0" smtClean="0"/>
          </a:p>
          <a:p>
            <a:r>
              <a:rPr lang="it-IT" sz="2100" b="1" dirty="0" smtClean="0"/>
              <a:t>1 </a:t>
            </a:r>
            <a:r>
              <a:rPr lang="it-IT" sz="2100" b="1" dirty="0"/>
              <a:t>carota grattugiata e </a:t>
            </a:r>
            <a:endParaRPr lang="it-IT" sz="2100" b="1" dirty="0" smtClean="0"/>
          </a:p>
          <a:p>
            <a:r>
              <a:rPr lang="it-IT" sz="2100" b="1" dirty="0" smtClean="0"/>
              <a:t>2 </a:t>
            </a:r>
            <a:r>
              <a:rPr lang="it-IT" sz="2100" b="1" dirty="0"/>
              <a:t>cucchiai di formaggio di latteria fresco grattugiato: </a:t>
            </a:r>
            <a:r>
              <a:rPr lang="it-IT" sz="2100" b="1" dirty="0" smtClean="0"/>
              <a:t>salate, pepate </a:t>
            </a:r>
            <a:r>
              <a:rPr lang="it-IT" sz="2100" b="1" dirty="0"/>
              <a:t>e versatene un cucchiaio in una pentola molto calda con un filo di olio.</a:t>
            </a:r>
          </a:p>
        </p:txBody>
      </p:sp>
      <p:sp>
        <p:nvSpPr>
          <p:cNvPr id="3" name="CasellaDiTesto 2"/>
          <p:cNvSpPr txBox="1"/>
          <p:nvPr/>
        </p:nvSpPr>
        <p:spPr>
          <a:xfrm>
            <a:off x="539750" y="620713"/>
            <a:ext cx="7848600" cy="1200150"/>
          </a:xfrm>
          <a:prstGeom prst="rect">
            <a:avLst/>
          </a:prstGeom>
          <a:noFill/>
          <a:effectLst>
            <a:outerShdw blurRad="50800" dist="38100" algn="l" rotWithShape="0">
              <a:prstClr val="black">
                <a:alpha val="40000"/>
              </a:prstClr>
            </a:outerShdw>
          </a:effectLst>
        </p:spPr>
        <p:txBody>
          <a:bodyPr>
            <a:spAutoFit/>
          </a:bodyPr>
          <a:lstStyle/>
          <a:p>
            <a:pPr algn="ctr">
              <a:defRPr/>
            </a:pPr>
            <a:r>
              <a:rPr lang="it-IT" sz="3600" b="1" dirty="0">
                <a:effectLst>
                  <a:outerShdw blurRad="38100" dist="38100" dir="2700000" algn="tl">
                    <a:srgbClr val="000000">
                      <a:alpha val="43137"/>
                    </a:srgbClr>
                  </a:outerShdw>
                </a:effectLst>
              </a:rPr>
              <a:t>Frittelle  di quinoa, zucchine, patate e carote</a:t>
            </a:r>
            <a:endParaRPr lang="it-IT" sz="3600" dirty="0">
              <a:effectLst>
                <a:outerShdw blurRad="38100" dist="38100" dir="2700000" algn="tl">
                  <a:srgbClr val="000000">
                    <a:alpha val="43137"/>
                  </a:srgbClr>
                </a:outerShdw>
              </a:effectLst>
            </a:endParaRPr>
          </a:p>
        </p:txBody>
      </p:sp>
      <p:pic>
        <p:nvPicPr>
          <p:cNvPr id="93188" name="Picture 2" descr="http://sceglivegan.org/ricette/immagini_ricette/quinoadel_Presidente.jpg"/>
          <p:cNvPicPr>
            <a:picLocks noChangeAspect="1" noChangeArrowheads="1"/>
          </p:cNvPicPr>
          <p:nvPr/>
        </p:nvPicPr>
        <p:blipFill>
          <a:blip r:embed="rId2" cstate="print"/>
          <a:srcRect/>
          <a:stretch>
            <a:fillRect/>
          </a:stretch>
        </p:blipFill>
        <p:spPr bwMode="auto">
          <a:xfrm>
            <a:off x="307975" y="2336800"/>
            <a:ext cx="4808538" cy="3602038"/>
          </a:xfrm>
          <a:prstGeom prst="rect">
            <a:avLst/>
          </a:prstGeom>
          <a:noFill/>
          <a:ln w="9525">
            <a:noFill/>
            <a:miter lim="800000"/>
            <a:headEnd/>
            <a:tailEnd/>
          </a:ln>
        </p:spPr>
      </p:pic>
      <p:sp>
        <p:nvSpPr>
          <p:cNvPr id="93189" name="Segnaposto numero diapositiva 4"/>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5A4428BF-7C67-4B13-846A-9964DB014812}" type="slidenum">
              <a:rPr lang="it-IT" smtClean="0"/>
              <a:pPr/>
              <a:t>27</a:t>
            </a:fld>
            <a:endParaRPr lang="it-IT" smtClean="0"/>
          </a:p>
        </p:txBody>
      </p:sp>
    </p:spTree>
  </p:cSld>
  <p:clrMapOvr>
    <a:masterClrMapping/>
  </p:clrMapOvr>
  <p:transition spd="med" advClick="0" advTm="15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5058"/>
                                        </p:tgtEl>
                                        <p:attrNameLst>
                                          <p:attrName>style.visibility</p:attrName>
                                        </p:attrNameLst>
                                      </p:cBhvr>
                                      <p:to>
                                        <p:strVal val="visible"/>
                                      </p:to>
                                    </p:set>
                                    <p:anim calcmode="discrete" valueType="clr">
                                      <p:cBhvr override="childStyle">
                                        <p:cTn id="7" dur="80"/>
                                        <p:tgtEl>
                                          <p:spTgt spid="4505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5058"/>
                                        </p:tgtEl>
                                        <p:attrNameLst>
                                          <p:attrName>fillcolor</p:attrName>
                                        </p:attrNameLst>
                                      </p:cBhvr>
                                      <p:tavLst>
                                        <p:tav tm="0">
                                          <p:val>
                                            <p:clrVal>
                                              <a:schemeClr val="accent2"/>
                                            </p:clrVal>
                                          </p:val>
                                        </p:tav>
                                        <p:tav tm="50000">
                                          <p:val>
                                            <p:clrVal>
                                              <a:schemeClr val="hlink"/>
                                            </p:clrVal>
                                          </p:val>
                                        </p:tav>
                                      </p:tavLst>
                                    </p:anim>
                                    <p:set>
                                      <p:cBhvr>
                                        <p:cTn id="9" dur="80"/>
                                        <p:tgtEl>
                                          <p:spTgt spid="4505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B050"/>
            </a:gs>
            <a:gs pos="31000">
              <a:srgbClr val="00B050"/>
            </a:gs>
            <a:gs pos="100000">
              <a:srgbClr val="F0EBD5"/>
            </a:gs>
          </a:gsLst>
          <a:lin ang="16200000" scaled="1"/>
        </a:gra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467544" y="332656"/>
            <a:ext cx="8229600" cy="1219200"/>
          </a:xfrm>
        </p:spPr>
        <p:txBody>
          <a:bodyPr/>
          <a:lstStyle/>
          <a:p>
            <a:pPr algn="ctr" eaLnBrk="1" fontAlgn="auto" hangingPunct="1">
              <a:spcAft>
                <a:spcPts val="0"/>
              </a:spcAft>
              <a:defRPr/>
            </a:pPr>
            <a:r>
              <a:rPr lang="it-IT" sz="4800" b="1" smtClean="0">
                <a:solidFill>
                  <a:schemeClr val="tx1"/>
                </a:solidFill>
                <a:effectLst>
                  <a:outerShdw blurRad="38100" dist="38100" dir="2700000" algn="tl">
                    <a:srgbClr val="000000">
                      <a:alpha val="43137"/>
                    </a:srgbClr>
                  </a:outerShdw>
                </a:effectLst>
                <a:latin typeface="+mn-lt"/>
              </a:rPr>
              <a:t>Colazione</a:t>
            </a:r>
            <a:r>
              <a:rPr lang="it-IT" sz="4800" b="1" smtClean="0">
                <a:solidFill>
                  <a:schemeClr val="tx1"/>
                </a:solidFill>
                <a:effectLst>
                  <a:outerShdw blurRad="38100" dist="38100" dir="2700000" algn="tl">
                    <a:srgbClr val="000000">
                      <a:alpha val="43137"/>
                    </a:srgbClr>
                  </a:outerShdw>
                </a:effectLst>
              </a:rPr>
              <a:t> con la quinoa. </a:t>
            </a:r>
            <a:endParaRPr lang="it-IT" sz="4800" b="1">
              <a:solidFill>
                <a:schemeClr val="tx1"/>
              </a:solidFill>
              <a:effectLst>
                <a:outerShdw blurRad="38100" dist="38100" dir="2700000" algn="tl">
                  <a:srgbClr val="000000">
                    <a:alpha val="43137"/>
                  </a:srgbClr>
                </a:outerShdw>
              </a:effectLst>
            </a:endParaRPr>
          </a:p>
        </p:txBody>
      </p:sp>
      <p:sp>
        <p:nvSpPr>
          <p:cNvPr id="46083" name="Rettangolo 3"/>
          <p:cNvSpPr>
            <a:spLocks noChangeArrowheads="1"/>
          </p:cNvSpPr>
          <p:nvPr/>
        </p:nvSpPr>
        <p:spPr bwMode="auto">
          <a:xfrm>
            <a:off x="4356100" y="1844675"/>
            <a:ext cx="4572000" cy="3786188"/>
          </a:xfrm>
          <a:prstGeom prst="rect">
            <a:avLst/>
          </a:prstGeom>
          <a:noFill/>
          <a:ln w="9525">
            <a:noFill/>
            <a:miter lim="800000"/>
            <a:headEnd/>
            <a:tailEnd/>
          </a:ln>
        </p:spPr>
        <p:txBody>
          <a:bodyPr>
            <a:spAutoFit/>
          </a:bodyPr>
          <a:lstStyle/>
          <a:p>
            <a:pPr algn="just"/>
            <a:r>
              <a:rPr lang="it-IT" sz="2000" b="1">
                <a:solidFill>
                  <a:srgbClr val="000000"/>
                </a:solidFill>
              </a:rPr>
              <a:t>Lessate la quinoa, amalgamate la farina, lo zucchero e la cannella. Scolate la quinoa e aggiungetela agli ingredienti secchi iniziando a lavorare l'impasto. Aggiungete olio e latte vegetale e lavorate l'impasto. Lasciate riposare in frigorifero per 30 minuti ed in seguito stendete l'impasto con il matterello e ritagliate i biscotti con l'aiuto di formine o di un coltello. Cuocete in forno a 180 gradi per 10-15 minuti.</a:t>
            </a:r>
          </a:p>
        </p:txBody>
      </p:sp>
      <p:pic>
        <p:nvPicPr>
          <p:cNvPr id="94212" name="Picture 4" descr="http://ricette.coquinaria.it/docHD/Temp/RP1556/biscotti-limone-quinoa.jpg?width=680&amp;mode=crop"/>
          <p:cNvPicPr>
            <a:picLocks noChangeAspect="1" noChangeArrowheads="1"/>
          </p:cNvPicPr>
          <p:nvPr/>
        </p:nvPicPr>
        <p:blipFill>
          <a:blip r:embed="rId2" cstate="print"/>
          <a:srcRect/>
          <a:stretch>
            <a:fillRect/>
          </a:stretch>
        </p:blipFill>
        <p:spPr bwMode="auto">
          <a:xfrm>
            <a:off x="250825" y="1989138"/>
            <a:ext cx="3960813" cy="3671887"/>
          </a:xfrm>
          <a:prstGeom prst="rect">
            <a:avLst/>
          </a:prstGeom>
          <a:noFill/>
          <a:ln w="9525">
            <a:noFill/>
            <a:miter lim="800000"/>
            <a:headEnd/>
            <a:tailEnd/>
          </a:ln>
        </p:spPr>
      </p:pic>
      <p:sp>
        <p:nvSpPr>
          <p:cNvPr id="94213" name="Segnaposto numero diapositiva 4"/>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CDF3512D-ADB6-4AB5-A0B3-069D9B0FBB2C}" type="slidenum">
              <a:rPr lang="it-IT" smtClean="0">
                <a:solidFill>
                  <a:schemeClr val="tx1"/>
                </a:solidFill>
              </a:rPr>
              <a:pPr/>
              <a:t>28</a:t>
            </a:fld>
            <a:endParaRPr lang="it-IT" smtClean="0">
              <a:solidFill>
                <a:schemeClr val="tx1"/>
              </a:solidFill>
            </a:endParaRPr>
          </a:p>
        </p:txBody>
      </p:sp>
    </p:spTree>
  </p:cSld>
  <p:clrMapOvr>
    <a:masterClrMapping/>
  </p:clrMapOvr>
  <p:transition spd="med" advClick="0" advTm="15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wipe(down)">
                                      <p:cBhvr>
                                        <p:cTn id="7" dur="580">
                                          <p:stCondLst>
                                            <p:cond delay="0"/>
                                          </p:stCondLst>
                                        </p:cTn>
                                        <p:tgtEl>
                                          <p:spTgt spid="46083"/>
                                        </p:tgtEl>
                                      </p:cBhvr>
                                    </p:animEffect>
                                    <p:anim calcmode="lin" valueType="num">
                                      <p:cBhvr>
                                        <p:cTn id="8" dur="1822" tmFilter="0,0; 0.14,0.36; 0.43,0.73; 0.71,0.91; 1.0,1.0">
                                          <p:stCondLst>
                                            <p:cond delay="0"/>
                                          </p:stCondLst>
                                        </p:cTn>
                                        <p:tgtEl>
                                          <p:spTgt spid="4608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608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608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608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6083"/>
                                        </p:tgtEl>
                                        <p:attrNameLst>
                                          <p:attrName>ppt_y</p:attrName>
                                        </p:attrNameLst>
                                      </p:cBhvr>
                                      <p:tavLst>
                                        <p:tav tm="0" fmla="#ppt_y-sin(pi*$)/81">
                                          <p:val>
                                            <p:fltVal val="0"/>
                                          </p:val>
                                        </p:tav>
                                        <p:tav tm="100000">
                                          <p:val>
                                            <p:fltVal val="1"/>
                                          </p:val>
                                        </p:tav>
                                      </p:tavLst>
                                    </p:anim>
                                    <p:animScale>
                                      <p:cBhvr>
                                        <p:cTn id="13" dur="26">
                                          <p:stCondLst>
                                            <p:cond delay="650"/>
                                          </p:stCondLst>
                                        </p:cTn>
                                        <p:tgtEl>
                                          <p:spTgt spid="46083"/>
                                        </p:tgtEl>
                                      </p:cBhvr>
                                      <p:to x="100000" y="60000"/>
                                    </p:animScale>
                                    <p:animScale>
                                      <p:cBhvr>
                                        <p:cTn id="14" dur="166" decel="50000">
                                          <p:stCondLst>
                                            <p:cond delay="676"/>
                                          </p:stCondLst>
                                        </p:cTn>
                                        <p:tgtEl>
                                          <p:spTgt spid="46083"/>
                                        </p:tgtEl>
                                      </p:cBhvr>
                                      <p:to x="100000" y="100000"/>
                                    </p:animScale>
                                    <p:animScale>
                                      <p:cBhvr>
                                        <p:cTn id="15" dur="26">
                                          <p:stCondLst>
                                            <p:cond delay="1312"/>
                                          </p:stCondLst>
                                        </p:cTn>
                                        <p:tgtEl>
                                          <p:spTgt spid="46083"/>
                                        </p:tgtEl>
                                      </p:cBhvr>
                                      <p:to x="100000" y="80000"/>
                                    </p:animScale>
                                    <p:animScale>
                                      <p:cBhvr>
                                        <p:cTn id="16" dur="166" decel="50000">
                                          <p:stCondLst>
                                            <p:cond delay="1338"/>
                                          </p:stCondLst>
                                        </p:cTn>
                                        <p:tgtEl>
                                          <p:spTgt spid="46083"/>
                                        </p:tgtEl>
                                      </p:cBhvr>
                                      <p:to x="100000" y="100000"/>
                                    </p:animScale>
                                    <p:animScale>
                                      <p:cBhvr>
                                        <p:cTn id="17" dur="26">
                                          <p:stCondLst>
                                            <p:cond delay="1642"/>
                                          </p:stCondLst>
                                        </p:cTn>
                                        <p:tgtEl>
                                          <p:spTgt spid="46083"/>
                                        </p:tgtEl>
                                      </p:cBhvr>
                                      <p:to x="100000" y="90000"/>
                                    </p:animScale>
                                    <p:animScale>
                                      <p:cBhvr>
                                        <p:cTn id="18" dur="166" decel="50000">
                                          <p:stCondLst>
                                            <p:cond delay="1668"/>
                                          </p:stCondLst>
                                        </p:cTn>
                                        <p:tgtEl>
                                          <p:spTgt spid="46083"/>
                                        </p:tgtEl>
                                      </p:cBhvr>
                                      <p:to x="100000" y="100000"/>
                                    </p:animScale>
                                    <p:animScale>
                                      <p:cBhvr>
                                        <p:cTn id="19" dur="26">
                                          <p:stCondLst>
                                            <p:cond delay="1808"/>
                                          </p:stCondLst>
                                        </p:cTn>
                                        <p:tgtEl>
                                          <p:spTgt spid="46083"/>
                                        </p:tgtEl>
                                      </p:cBhvr>
                                      <p:to x="100000" y="95000"/>
                                    </p:animScale>
                                    <p:animScale>
                                      <p:cBhvr>
                                        <p:cTn id="20" dur="166" decel="50000">
                                          <p:stCondLst>
                                            <p:cond delay="1834"/>
                                          </p:stCondLst>
                                        </p:cTn>
                                        <p:tgtEl>
                                          <p:spTgt spid="4608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rgbClr val="99CCFF"/>
            </a:gs>
            <a:gs pos="17999">
              <a:srgbClr val="99CCFF"/>
            </a:gs>
            <a:gs pos="36000">
              <a:srgbClr val="9966FF"/>
            </a:gs>
            <a:gs pos="61000">
              <a:srgbClr val="CC99FF"/>
            </a:gs>
            <a:gs pos="82001">
              <a:srgbClr val="99CCFF"/>
            </a:gs>
            <a:gs pos="100000">
              <a:srgbClr val="CCCCFF"/>
            </a:gs>
          </a:gsLst>
          <a:lin ang="5400000" scaled="1"/>
        </a:gradFill>
        <a:effectLst/>
      </p:bgPr>
    </p:bg>
    <p:spTree>
      <p:nvGrpSpPr>
        <p:cNvPr id="1" name=""/>
        <p:cNvGrpSpPr/>
        <p:nvPr/>
      </p:nvGrpSpPr>
      <p:grpSpPr>
        <a:xfrm>
          <a:off x="0" y="0"/>
          <a:ext cx="0" cy="0"/>
          <a:chOff x="0" y="0"/>
          <a:chExt cx="0" cy="0"/>
        </a:xfrm>
      </p:grpSpPr>
      <p:sp>
        <p:nvSpPr>
          <p:cNvPr id="95234"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4F4CF258-7AF7-4B05-82DD-B1A8A25FB1B8}" type="slidenum">
              <a:rPr lang="it-IT" smtClean="0">
                <a:solidFill>
                  <a:schemeClr val="tx2"/>
                </a:solidFill>
              </a:rPr>
              <a:pPr/>
              <a:t>29</a:t>
            </a:fld>
            <a:endParaRPr lang="it-IT" smtClean="0">
              <a:solidFill>
                <a:schemeClr val="tx2"/>
              </a:solidFill>
            </a:endParaRPr>
          </a:p>
        </p:txBody>
      </p:sp>
      <p:sp>
        <p:nvSpPr>
          <p:cNvPr id="4" name="CasellaDiTesto 3"/>
          <p:cNvSpPr txBox="1">
            <a:spLocks noChangeArrowheads="1"/>
          </p:cNvSpPr>
          <p:nvPr/>
        </p:nvSpPr>
        <p:spPr bwMode="auto">
          <a:xfrm>
            <a:off x="250825" y="1484313"/>
            <a:ext cx="8496300" cy="3478212"/>
          </a:xfrm>
          <a:prstGeom prst="rect">
            <a:avLst/>
          </a:prstGeom>
          <a:noFill/>
          <a:ln w="9525">
            <a:noFill/>
            <a:miter lim="800000"/>
            <a:headEnd/>
            <a:tailEnd/>
          </a:ln>
        </p:spPr>
        <p:txBody>
          <a:bodyPr>
            <a:spAutoFit/>
          </a:bodyPr>
          <a:lstStyle/>
          <a:p>
            <a:pPr algn="ctr">
              <a:defRPr/>
            </a:pPr>
            <a:r>
              <a:rPr lang="it-IT" sz="11000" dirty="0">
                <a:solidFill>
                  <a:srgbClr val="000000"/>
                </a:solidFill>
                <a:effectLst>
                  <a:outerShdw blurRad="38100" dist="38100" dir="2700000" algn="tl">
                    <a:srgbClr val="000000">
                      <a:alpha val="43137"/>
                    </a:srgbClr>
                  </a:outerShdw>
                </a:effectLst>
                <a:latin typeface="Cooper Black" pitchFamily="18" charset="0"/>
              </a:rPr>
              <a:t>I nostri lavori</a:t>
            </a:r>
          </a:p>
        </p:txBody>
      </p:sp>
    </p:spTree>
  </p:cSld>
  <p:clrMapOvr>
    <a:masterClrMapping/>
  </p:clrMapOvr>
  <p:transition spd="med" advClick="0"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mph" presetSubtype="2" fill="hold" grpId="0" nodeType="afterEffect">
                                  <p:stCondLst>
                                    <p:cond delay="0"/>
                                  </p:stCondLst>
                                  <p:childTnLst>
                                    <p:anim to="1.5" calcmode="lin" valueType="num">
                                      <p:cBhvr override="childStyle">
                                        <p:cTn id="6" dur="2000" fill="hold"/>
                                        <p:tgtEl>
                                          <p:spTgt spid="4"/>
                                        </p:tgtEl>
                                        <p:attrNameLst>
                                          <p:attrName>style.fontSize</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1" name="Picture 8" descr="C:\Users\PC5\Desktop\DISEGNI\20141216_123145-1.jpg"/>
          <p:cNvPicPr>
            <a:picLocks noChangeAspect="1" noChangeArrowheads="1"/>
          </p:cNvPicPr>
          <p:nvPr/>
        </p:nvPicPr>
        <p:blipFill>
          <a:blip r:embed="rId3" cstate="print"/>
          <a:srcRect/>
          <a:stretch>
            <a:fillRect/>
          </a:stretch>
        </p:blipFill>
        <p:spPr bwMode="auto">
          <a:xfrm>
            <a:off x="1403350" y="0"/>
            <a:ext cx="6337300" cy="6858000"/>
          </a:xfrm>
          <a:prstGeom prst="rect">
            <a:avLst/>
          </a:prstGeom>
          <a:noFill/>
          <a:ln w="9525">
            <a:noFill/>
            <a:miter lim="800000"/>
            <a:headEnd/>
            <a:tailEnd/>
          </a:ln>
        </p:spPr>
      </p:pic>
      <p:sp>
        <p:nvSpPr>
          <p:cNvPr id="97282"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47D9F490-417C-4A7E-96E1-C97A4ED665F8}" type="slidenum">
              <a:rPr lang="it-IT" smtClean="0">
                <a:solidFill>
                  <a:schemeClr val="tx2"/>
                </a:solidFill>
              </a:rPr>
              <a:pPr/>
              <a:t>30</a:t>
            </a:fld>
            <a:endParaRPr lang="it-IT" smtClean="0">
              <a:solidFill>
                <a:schemeClr val="tx2"/>
              </a:solidFill>
            </a:endParaRPr>
          </a:p>
        </p:txBody>
      </p:sp>
      <p:sp>
        <p:nvSpPr>
          <p:cNvPr id="97283" name="CasellaDiTesto 4"/>
          <p:cNvSpPr txBox="1">
            <a:spLocks noChangeArrowheads="1"/>
          </p:cNvSpPr>
          <p:nvPr/>
        </p:nvSpPr>
        <p:spPr bwMode="auto">
          <a:xfrm>
            <a:off x="0" y="6237288"/>
            <a:ext cx="1512888" cy="369887"/>
          </a:xfrm>
          <a:prstGeom prst="rect">
            <a:avLst/>
          </a:prstGeom>
          <a:noFill/>
          <a:ln w="9525">
            <a:noFill/>
            <a:miter lim="800000"/>
            <a:headEnd/>
            <a:tailEnd/>
          </a:ln>
        </p:spPr>
        <p:txBody>
          <a:bodyPr>
            <a:spAutoFit/>
          </a:bodyPr>
          <a:lstStyle/>
          <a:p>
            <a:r>
              <a:rPr lang="it-IT">
                <a:latin typeface="Garamond" pitchFamily="18" charset="0"/>
              </a:rPr>
              <a:t>CALAMAI</a:t>
            </a:r>
          </a:p>
        </p:txBody>
      </p:sp>
    </p:spTree>
  </p:cSld>
  <p:clrMapOvr>
    <a:masterClrMapping/>
  </p:clrMapOvr>
  <p:transition spd="med" advClick="0" advTm="5000">
    <p:newsflash/>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29" name="Picture 4" descr="Immagine 00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99330" name="Segnaposto numero diapositiva 3"/>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96DA2FC6-A821-4D15-9030-C7FCCF7B9492}" type="slidenum">
              <a:rPr lang="it-IT" smtClean="0"/>
              <a:pPr/>
              <a:t>31</a:t>
            </a:fld>
            <a:endParaRPr lang="it-IT" smtClean="0"/>
          </a:p>
        </p:txBody>
      </p:sp>
      <p:sp>
        <p:nvSpPr>
          <p:cNvPr id="99331" name="CasellaDiTesto 4"/>
          <p:cNvSpPr txBox="1">
            <a:spLocks noChangeArrowheads="1"/>
          </p:cNvSpPr>
          <p:nvPr/>
        </p:nvSpPr>
        <p:spPr bwMode="auto">
          <a:xfrm>
            <a:off x="0" y="6237288"/>
            <a:ext cx="1512888" cy="369887"/>
          </a:xfrm>
          <a:prstGeom prst="rect">
            <a:avLst/>
          </a:prstGeom>
          <a:noFill/>
          <a:ln w="9525">
            <a:noFill/>
            <a:miter lim="800000"/>
            <a:headEnd/>
            <a:tailEnd/>
          </a:ln>
        </p:spPr>
        <p:txBody>
          <a:bodyPr>
            <a:spAutoFit/>
          </a:bodyPr>
          <a:lstStyle/>
          <a:p>
            <a:r>
              <a:rPr lang="it-IT">
                <a:latin typeface="Garamond" pitchFamily="18" charset="0"/>
              </a:rPr>
              <a:t>LUCHI</a:t>
            </a:r>
          </a:p>
        </p:txBody>
      </p:sp>
    </p:spTree>
  </p:cSld>
  <p:clrMapOvr>
    <a:masterClrMapping/>
  </p:clrMapOvr>
  <p:transition spd="med" advClick="0" advTm="5000">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3" name="Picture 4" descr="C:\Users\PC5\Desktop\DISEGNI\20141216_122800-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00354"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6F449102-8CF2-4388-A6F0-1B47F82C37A3}" type="slidenum">
              <a:rPr lang="it-IT" smtClean="0">
                <a:solidFill>
                  <a:schemeClr val="tx2"/>
                </a:solidFill>
              </a:rPr>
              <a:pPr/>
              <a:t>32</a:t>
            </a:fld>
            <a:endParaRPr lang="it-IT" smtClean="0">
              <a:solidFill>
                <a:schemeClr val="tx2"/>
              </a:solidFill>
            </a:endParaRPr>
          </a:p>
        </p:txBody>
      </p:sp>
      <p:sp>
        <p:nvSpPr>
          <p:cNvPr id="100355" name="CasellaDiTesto 4"/>
          <p:cNvSpPr txBox="1">
            <a:spLocks noChangeArrowheads="1"/>
          </p:cNvSpPr>
          <p:nvPr/>
        </p:nvSpPr>
        <p:spPr bwMode="auto">
          <a:xfrm>
            <a:off x="0" y="6237288"/>
            <a:ext cx="1512888" cy="369887"/>
          </a:xfrm>
          <a:prstGeom prst="rect">
            <a:avLst/>
          </a:prstGeom>
          <a:noFill/>
          <a:ln w="9525">
            <a:noFill/>
            <a:miter lim="800000"/>
            <a:headEnd/>
            <a:tailEnd/>
          </a:ln>
        </p:spPr>
        <p:txBody>
          <a:bodyPr>
            <a:spAutoFit/>
          </a:bodyPr>
          <a:lstStyle/>
          <a:p>
            <a:r>
              <a:rPr lang="it-IT">
                <a:latin typeface="Garamond" pitchFamily="18" charset="0"/>
              </a:rPr>
              <a:t>SOLDATI</a:t>
            </a:r>
          </a:p>
        </p:txBody>
      </p:sp>
    </p:spTree>
  </p:cSld>
  <p:clrMapOvr>
    <a:masterClrMapping/>
  </p:clrMapOvr>
  <p:transition spd="med" advClick="0" advTm="5000">
    <p:newsfla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402" name="Picture 2" descr="C:\Users\PC5\Desktop\DISEGNI\20141216_123213-1.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102403"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69AEAD78-C110-497A-BB7D-247FF9F0909E}" type="slidenum">
              <a:rPr lang="it-IT" smtClean="0">
                <a:solidFill>
                  <a:schemeClr val="tx2"/>
                </a:solidFill>
              </a:rPr>
              <a:pPr/>
              <a:t>33</a:t>
            </a:fld>
            <a:endParaRPr lang="it-IT" smtClean="0">
              <a:solidFill>
                <a:schemeClr val="tx2"/>
              </a:solidFill>
            </a:endParaRPr>
          </a:p>
        </p:txBody>
      </p:sp>
      <p:sp>
        <p:nvSpPr>
          <p:cNvPr id="102404" name="CasellaDiTesto 4"/>
          <p:cNvSpPr txBox="1">
            <a:spLocks noChangeArrowheads="1"/>
          </p:cNvSpPr>
          <p:nvPr/>
        </p:nvSpPr>
        <p:spPr bwMode="auto">
          <a:xfrm>
            <a:off x="0" y="6237288"/>
            <a:ext cx="1512888" cy="369887"/>
          </a:xfrm>
          <a:prstGeom prst="rect">
            <a:avLst/>
          </a:prstGeom>
          <a:noFill/>
          <a:ln w="9525">
            <a:noFill/>
            <a:miter lim="800000"/>
            <a:headEnd/>
            <a:tailEnd/>
          </a:ln>
        </p:spPr>
        <p:txBody>
          <a:bodyPr>
            <a:spAutoFit/>
          </a:bodyPr>
          <a:lstStyle/>
          <a:p>
            <a:r>
              <a:rPr lang="it-IT">
                <a:latin typeface="Garamond" pitchFamily="18" charset="0"/>
              </a:rPr>
              <a:t>TAURELLI</a:t>
            </a:r>
          </a:p>
        </p:txBody>
      </p:sp>
    </p:spTree>
  </p:cSld>
  <p:clrMapOvr>
    <a:masterClrMapping/>
  </p:clrMapOvr>
  <p:transition spd="med" advClick="0" advTm="5000">
    <p:newsfla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0">
          <a:gsLst>
            <a:gs pos="0">
              <a:srgbClr val="FBEAC7"/>
            </a:gs>
            <a:gs pos="17999">
              <a:srgbClr val="FEE7F2"/>
            </a:gs>
            <a:gs pos="36000">
              <a:srgbClr val="FAC77D"/>
            </a:gs>
            <a:gs pos="61000">
              <a:srgbClr val="FBA97D"/>
            </a:gs>
            <a:gs pos="82001">
              <a:srgbClr val="FBD49C"/>
            </a:gs>
            <a:gs pos="100000">
              <a:srgbClr val="FEE7F2"/>
            </a:gs>
          </a:gsLst>
          <a:lin ang="5400000"/>
        </a:gradFill>
        <a:effectLst/>
      </p:bgPr>
    </p:bg>
    <p:spTree>
      <p:nvGrpSpPr>
        <p:cNvPr id="1" name=""/>
        <p:cNvGrpSpPr/>
        <p:nvPr/>
      </p:nvGrpSpPr>
      <p:grpSpPr>
        <a:xfrm>
          <a:off x="0" y="0"/>
          <a:ext cx="0" cy="0"/>
          <a:chOff x="0" y="0"/>
          <a:chExt cx="0" cy="0"/>
        </a:xfrm>
      </p:grpSpPr>
      <p:pic>
        <p:nvPicPr>
          <p:cNvPr id="104450" name="Picture 2" descr="C:\Users\PC5\Desktop\CARTELLONI\20141209_105729.jpg"/>
          <p:cNvPicPr>
            <a:picLocks noChangeAspect="1" noChangeArrowheads="1"/>
          </p:cNvPicPr>
          <p:nvPr/>
        </p:nvPicPr>
        <p:blipFill>
          <a:blip r:embed="rId3" cstate="print"/>
          <a:srcRect/>
          <a:stretch>
            <a:fillRect/>
          </a:stretch>
        </p:blipFill>
        <p:spPr bwMode="auto">
          <a:xfrm>
            <a:off x="2268538" y="0"/>
            <a:ext cx="4606925" cy="6858000"/>
          </a:xfrm>
          <a:prstGeom prst="rect">
            <a:avLst/>
          </a:prstGeom>
          <a:noFill/>
          <a:ln w="9525">
            <a:noFill/>
            <a:miter lim="800000"/>
            <a:headEnd/>
            <a:tailEnd/>
          </a:ln>
        </p:spPr>
      </p:pic>
      <p:sp>
        <p:nvSpPr>
          <p:cNvPr id="104451" name="Segnaposto numero diapositiva 3"/>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C2419C11-8BA6-4290-A96E-5C9C9963EFAB}" type="slidenum">
              <a:rPr lang="it-IT" smtClean="0">
                <a:solidFill>
                  <a:schemeClr val="tx2"/>
                </a:solidFill>
              </a:rPr>
              <a:pPr/>
              <a:t>34</a:t>
            </a:fld>
            <a:endParaRPr lang="it-IT" smtClean="0">
              <a:solidFill>
                <a:schemeClr val="tx2"/>
              </a:solidFill>
            </a:endParaRPr>
          </a:p>
        </p:txBody>
      </p:sp>
    </p:spTree>
  </p:cSld>
  <p:clrMapOvr>
    <a:masterClrMapping/>
  </p:clrMapOvr>
  <p:transition spd="med" advClick="0" advTm="10000">
    <p:newsflash/>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srcRect/>
          <a:tile tx="0" ty="0" sx="100000" sy="100000" flip="none" algn="tl"/>
        </a:blipFill>
        <a:effectLst/>
      </p:bgPr>
    </p:bg>
    <p:spTree>
      <p:nvGrpSpPr>
        <p:cNvPr id="1" name=""/>
        <p:cNvGrpSpPr/>
        <p:nvPr/>
      </p:nvGrpSpPr>
      <p:grpSpPr>
        <a:xfrm>
          <a:off x="0" y="0"/>
          <a:ext cx="0" cy="0"/>
          <a:chOff x="0" y="0"/>
          <a:chExt cx="0" cy="0"/>
        </a:xfrm>
      </p:grpSpPr>
      <p:pic>
        <p:nvPicPr>
          <p:cNvPr id="106498" name="Picture 2" descr="C:\Users\PC5\Desktop\CARTELLONI\20141209_105758.jpg"/>
          <p:cNvPicPr>
            <a:picLocks noChangeAspect="1" noChangeArrowheads="1"/>
          </p:cNvPicPr>
          <p:nvPr/>
        </p:nvPicPr>
        <p:blipFill>
          <a:blip r:embed="rId4" cstate="print"/>
          <a:srcRect/>
          <a:stretch>
            <a:fillRect/>
          </a:stretch>
        </p:blipFill>
        <p:spPr bwMode="auto">
          <a:xfrm>
            <a:off x="2189163" y="0"/>
            <a:ext cx="4765675" cy="6858000"/>
          </a:xfrm>
          <a:prstGeom prst="rect">
            <a:avLst/>
          </a:prstGeom>
          <a:noFill/>
          <a:ln w="9525">
            <a:noFill/>
            <a:miter lim="800000"/>
            <a:headEnd/>
            <a:tailEnd/>
          </a:ln>
        </p:spPr>
      </p:pic>
      <p:sp>
        <p:nvSpPr>
          <p:cNvPr id="106499"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9449BBC6-37FF-4F4C-9986-BFB43371D3DB}" type="slidenum">
              <a:rPr lang="it-IT" smtClean="0">
                <a:solidFill>
                  <a:schemeClr val="tx2"/>
                </a:solidFill>
              </a:rPr>
              <a:pPr/>
              <a:t>35</a:t>
            </a:fld>
            <a:endParaRPr lang="it-IT" smtClean="0">
              <a:solidFill>
                <a:schemeClr val="tx2"/>
              </a:solidFill>
            </a:endParaRPr>
          </a:p>
        </p:txBody>
      </p:sp>
    </p:spTree>
  </p:cSld>
  <p:clrMapOvr>
    <a:masterClrMapping/>
  </p:clrMapOvr>
  <p:transition spd="med" advClick="0" advTm="10000">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8546" name="Immagine 4" descr="Immagine1.jpg"/>
          <p:cNvPicPr>
            <a:picLocks noChangeAspect="1"/>
          </p:cNvPicPr>
          <p:nvPr/>
        </p:nvPicPr>
        <p:blipFill>
          <a:blip r:embed="rId3" cstate="print"/>
          <a:srcRect/>
          <a:stretch>
            <a:fillRect/>
          </a:stretch>
        </p:blipFill>
        <p:spPr bwMode="auto">
          <a:xfrm>
            <a:off x="0" y="0"/>
            <a:ext cx="9139238" cy="6858000"/>
          </a:xfrm>
          <a:prstGeom prst="rect">
            <a:avLst/>
          </a:prstGeom>
          <a:noFill/>
          <a:ln w="9525">
            <a:noFill/>
            <a:miter lim="800000"/>
            <a:headEnd/>
            <a:tailEnd/>
          </a:ln>
        </p:spPr>
      </p:pic>
      <p:sp>
        <p:nvSpPr>
          <p:cNvPr id="108547"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625398FB-A7AD-49A9-837B-AE8318F639AA}" type="slidenum">
              <a:rPr lang="it-IT" smtClean="0">
                <a:solidFill>
                  <a:schemeClr val="tx2"/>
                </a:solidFill>
              </a:rPr>
              <a:pPr/>
              <a:t>36</a:t>
            </a:fld>
            <a:endParaRPr lang="it-IT" smtClean="0">
              <a:solidFill>
                <a:schemeClr val="tx2"/>
              </a:solidFill>
            </a:endParaRPr>
          </a:p>
        </p:txBody>
      </p:sp>
    </p:spTree>
  </p:cSld>
  <p:clrMapOvr>
    <a:masterClrMapping/>
  </p:clrMapOvr>
  <p:transition spd="med" advClick="0" advTm="10000">
    <p:newsfla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110594" name="Immagine 3" descr="IMG_20150129_105558.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10595"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822E3AF0-8B36-4759-854A-75ED9E524CF8}" type="slidenum">
              <a:rPr lang="it-IT" smtClean="0"/>
              <a:pPr/>
              <a:t>37</a:t>
            </a:fld>
            <a:endParaRPr lang="it-IT" smtClean="0"/>
          </a:p>
        </p:txBody>
      </p:sp>
    </p:spTree>
  </p:cSld>
  <p:clrMapOvr>
    <a:masterClrMapping/>
  </p:clrMapOvr>
  <p:transition spd="med" advClick="0" advTm="10000">
    <p:newsflash/>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CCFF"/>
            </a:gs>
            <a:gs pos="17999">
              <a:srgbClr val="99CCFF"/>
            </a:gs>
            <a:gs pos="36000">
              <a:srgbClr val="9966FF"/>
            </a:gs>
            <a:gs pos="61000">
              <a:srgbClr val="CC99FF"/>
            </a:gs>
            <a:gs pos="82001">
              <a:srgbClr val="99CCFF"/>
            </a:gs>
            <a:gs pos="100000">
              <a:srgbClr val="CCCCFF"/>
            </a:gs>
          </a:gsLst>
          <a:lin ang="5400000"/>
        </a:gradFill>
        <a:effectLst/>
      </p:bgPr>
    </p:bg>
    <p:spTree>
      <p:nvGrpSpPr>
        <p:cNvPr id="1" name=""/>
        <p:cNvGrpSpPr/>
        <p:nvPr/>
      </p:nvGrpSpPr>
      <p:grpSpPr>
        <a:xfrm>
          <a:off x="0" y="0"/>
          <a:ext cx="0" cy="0"/>
          <a:chOff x="0" y="0"/>
          <a:chExt cx="0" cy="0"/>
        </a:xfrm>
      </p:grpSpPr>
      <p:pic>
        <p:nvPicPr>
          <p:cNvPr id="111618" name="Immagine 3" descr="IMG_20150129_105938.jpg"/>
          <p:cNvPicPr>
            <a:picLocks noChangeAspect="1"/>
          </p:cNvPicPr>
          <p:nvPr/>
        </p:nvPicPr>
        <p:blipFill>
          <a:blip r:embed="rId2" cstate="print"/>
          <a:srcRect/>
          <a:stretch>
            <a:fillRect/>
          </a:stretch>
        </p:blipFill>
        <p:spPr bwMode="auto">
          <a:xfrm>
            <a:off x="2028825" y="0"/>
            <a:ext cx="5086350" cy="6858000"/>
          </a:xfrm>
          <a:prstGeom prst="rect">
            <a:avLst/>
          </a:prstGeom>
          <a:noFill/>
          <a:ln w="9525">
            <a:noFill/>
            <a:miter lim="800000"/>
            <a:headEnd/>
            <a:tailEnd/>
          </a:ln>
        </p:spPr>
      </p:pic>
      <p:sp>
        <p:nvSpPr>
          <p:cNvPr id="111619"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7416FAB6-A755-4366-A4B9-85837B1BDF4D}" type="slidenum">
              <a:rPr lang="it-IT" smtClean="0"/>
              <a:pPr/>
              <a:t>38</a:t>
            </a:fld>
            <a:endParaRPr lang="it-IT" smtClean="0"/>
          </a:p>
        </p:txBody>
      </p:sp>
    </p:spTree>
  </p:cSld>
  <p:clrMapOvr>
    <a:masterClrMapping/>
  </p:clrMapOvr>
  <p:transition spd="med" advClick="0" advTm="10000">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a:gradFill>
        <a:effectLst/>
      </p:bgPr>
    </p:bg>
    <p:spTree>
      <p:nvGrpSpPr>
        <p:cNvPr id="1" name=""/>
        <p:cNvGrpSpPr/>
        <p:nvPr/>
      </p:nvGrpSpPr>
      <p:grpSpPr>
        <a:xfrm>
          <a:off x="0" y="0"/>
          <a:ext cx="0" cy="0"/>
          <a:chOff x="0" y="0"/>
          <a:chExt cx="0" cy="0"/>
        </a:xfrm>
      </p:grpSpPr>
      <p:sp>
        <p:nvSpPr>
          <p:cNvPr id="116738"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6335AF45-AB1F-4F5E-ABDB-E84FB4BBFA7A}" type="slidenum">
              <a:rPr lang="it-IT" smtClean="0"/>
              <a:pPr/>
              <a:t>39</a:t>
            </a:fld>
            <a:endParaRPr lang="it-IT" smtClean="0"/>
          </a:p>
        </p:txBody>
      </p:sp>
      <p:sp>
        <p:nvSpPr>
          <p:cNvPr id="116739" name="CasellaDiTesto 3"/>
          <p:cNvSpPr txBox="1">
            <a:spLocks noChangeArrowheads="1"/>
          </p:cNvSpPr>
          <p:nvPr/>
        </p:nvSpPr>
        <p:spPr bwMode="auto">
          <a:xfrm rot="-1075079">
            <a:off x="479425" y="614363"/>
            <a:ext cx="6346825" cy="1938337"/>
          </a:xfrm>
          <a:prstGeom prst="rect">
            <a:avLst/>
          </a:prstGeom>
          <a:noFill/>
          <a:ln w="9525">
            <a:noFill/>
            <a:miter lim="800000"/>
            <a:headEnd/>
            <a:tailEnd/>
          </a:ln>
        </p:spPr>
        <p:txBody>
          <a:bodyPr>
            <a:spAutoFit/>
          </a:bodyPr>
          <a:lstStyle/>
          <a:p>
            <a:pPr algn="ctr"/>
            <a:r>
              <a:rPr lang="it-IT" sz="6000">
                <a:latin typeface="Garamond" pitchFamily="18" charset="0"/>
              </a:rPr>
              <a:t>ANCHE I GIORNALI</a:t>
            </a:r>
          </a:p>
        </p:txBody>
      </p:sp>
      <p:sp>
        <p:nvSpPr>
          <p:cNvPr id="116740" name="CasellaDiTesto 4"/>
          <p:cNvSpPr txBox="1">
            <a:spLocks noChangeArrowheads="1"/>
          </p:cNvSpPr>
          <p:nvPr/>
        </p:nvSpPr>
        <p:spPr bwMode="auto">
          <a:xfrm rot="-1181525">
            <a:off x="1509713" y="3071813"/>
            <a:ext cx="7488237" cy="2124075"/>
          </a:xfrm>
          <a:prstGeom prst="rect">
            <a:avLst/>
          </a:prstGeom>
          <a:noFill/>
          <a:ln w="9525">
            <a:noFill/>
            <a:miter lim="800000"/>
            <a:headEnd/>
            <a:tailEnd/>
          </a:ln>
        </p:spPr>
        <p:txBody>
          <a:bodyPr>
            <a:spAutoFit/>
          </a:bodyPr>
          <a:lstStyle/>
          <a:p>
            <a:r>
              <a:rPr lang="it-IT" sz="6600">
                <a:latin typeface="Garamond" pitchFamily="18" charset="0"/>
              </a:rPr>
              <a:t>NE PARLANO………..</a:t>
            </a:r>
          </a:p>
        </p:txBody>
      </p:sp>
      <p:sp>
        <p:nvSpPr>
          <p:cNvPr id="116741" name="CasellaDiTesto 5"/>
          <p:cNvSpPr txBox="1">
            <a:spLocks noChangeArrowheads="1"/>
          </p:cNvSpPr>
          <p:nvPr/>
        </p:nvSpPr>
        <p:spPr bwMode="auto">
          <a:xfrm rot="-1075079">
            <a:off x="468313" y="614363"/>
            <a:ext cx="6346825" cy="1938337"/>
          </a:xfrm>
          <a:prstGeom prst="rect">
            <a:avLst/>
          </a:prstGeom>
          <a:noFill/>
          <a:ln w="9525">
            <a:noFill/>
            <a:miter lim="800000"/>
            <a:headEnd/>
            <a:tailEnd/>
          </a:ln>
        </p:spPr>
        <p:txBody>
          <a:bodyPr>
            <a:spAutoFit/>
          </a:bodyPr>
          <a:lstStyle/>
          <a:p>
            <a:pPr algn="ctr"/>
            <a:r>
              <a:rPr lang="it-IT" sz="6000">
                <a:latin typeface="Garamond" pitchFamily="18" charset="0"/>
              </a:rPr>
              <a:t>ANCHE I GIORNALI</a:t>
            </a:r>
          </a:p>
        </p:txBody>
      </p:sp>
      <p:sp>
        <p:nvSpPr>
          <p:cNvPr id="116742" name="CasellaDiTesto 6"/>
          <p:cNvSpPr txBox="1">
            <a:spLocks noChangeArrowheads="1"/>
          </p:cNvSpPr>
          <p:nvPr/>
        </p:nvSpPr>
        <p:spPr bwMode="auto">
          <a:xfrm rot="-1075079">
            <a:off x="468313" y="614363"/>
            <a:ext cx="6346825" cy="1938337"/>
          </a:xfrm>
          <a:prstGeom prst="rect">
            <a:avLst/>
          </a:prstGeom>
          <a:noFill/>
          <a:ln w="9525">
            <a:noFill/>
            <a:miter lim="800000"/>
            <a:headEnd/>
            <a:tailEnd/>
          </a:ln>
        </p:spPr>
        <p:txBody>
          <a:bodyPr>
            <a:spAutoFit/>
          </a:bodyPr>
          <a:lstStyle/>
          <a:p>
            <a:pPr algn="ctr"/>
            <a:r>
              <a:rPr lang="it-IT" sz="6000">
                <a:latin typeface="Garamond" pitchFamily="18" charset="0"/>
              </a:rPr>
              <a:t>ANCHE I GIORNALI</a:t>
            </a:r>
          </a:p>
        </p:txBody>
      </p:sp>
    </p:spTree>
  </p:cSld>
  <p:clrMapOvr>
    <a:masterClrMapping/>
  </p:clrMapOvr>
  <p:transition spd="med" advClick="0" advTm="7000">
    <p:newsflash/>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CC66"/>
            </a:gs>
            <a:gs pos="7001">
              <a:srgbClr val="E6E6E6"/>
            </a:gs>
            <a:gs pos="32001">
              <a:srgbClr val="7D8496"/>
            </a:gs>
            <a:gs pos="47000">
              <a:srgbClr val="E6E6E6"/>
            </a:gs>
            <a:gs pos="85001">
              <a:srgbClr val="7D8496"/>
            </a:gs>
            <a:gs pos="100000">
              <a:srgbClr val="E6E6E6"/>
            </a:gs>
          </a:gsLst>
          <a:lin ang="13500000" scaled="1"/>
        </a:gradFill>
        <a:effectLst/>
      </p:bgPr>
    </p:bg>
    <p:spTree>
      <p:nvGrpSpPr>
        <p:cNvPr id="1" name=""/>
        <p:cNvGrpSpPr/>
        <p:nvPr/>
      </p:nvGrpSpPr>
      <p:grpSpPr>
        <a:xfrm>
          <a:off x="0" y="0"/>
          <a:ext cx="0" cy="0"/>
          <a:chOff x="0" y="0"/>
          <a:chExt cx="0" cy="0"/>
        </a:xfrm>
      </p:grpSpPr>
      <p:pic>
        <p:nvPicPr>
          <p:cNvPr id="117762" name="Picture 2" descr="E:\20150126174837.jpg"/>
          <p:cNvPicPr>
            <a:picLocks noChangeAspect="1" noChangeArrowheads="1"/>
          </p:cNvPicPr>
          <p:nvPr/>
        </p:nvPicPr>
        <p:blipFill>
          <a:blip r:embed="rId2" cstate="print"/>
          <a:srcRect/>
          <a:stretch>
            <a:fillRect/>
          </a:stretch>
        </p:blipFill>
        <p:spPr bwMode="auto">
          <a:xfrm>
            <a:off x="2286000" y="0"/>
            <a:ext cx="5057775" cy="6858000"/>
          </a:xfrm>
          <a:prstGeom prst="rect">
            <a:avLst/>
          </a:prstGeom>
          <a:noFill/>
          <a:ln w="9525">
            <a:noFill/>
            <a:miter lim="800000"/>
            <a:headEnd/>
            <a:tailEnd/>
          </a:ln>
        </p:spPr>
      </p:pic>
      <p:sp>
        <p:nvSpPr>
          <p:cNvPr id="117763" name="Segnaposto piè di pagina 2"/>
          <p:cNvSpPr>
            <a:spLocks noGrp="1"/>
          </p:cNvSpPr>
          <p:nvPr>
            <p:ph type="ftr" sz="quarter" idx="11"/>
          </p:nvPr>
        </p:nvSpPr>
        <p:spPr bwMode="auto">
          <a:noFill/>
          <a:ln>
            <a:miter lim="800000"/>
            <a:headEnd/>
            <a:tailEnd/>
          </a:ln>
        </p:spPr>
        <p:txBody>
          <a:bodyPr wrap="square" lIns="91440" tIns="45720" rIns="91440" bIns="45720" numCol="1" compatLnSpc="1">
            <a:prstTxWarp prst="textNoShape">
              <a:avLst/>
            </a:prstTxWarp>
          </a:bodyPr>
          <a:lstStyle/>
          <a:p>
            <a:r>
              <a:rPr lang="it-IT" smtClean="0"/>
              <a:t>ISTITUTO COMPRENSIVO NETTUNO III</a:t>
            </a:r>
          </a:p>
        </p:txBody>
      </p:sp>
      <p:sp>
        <p:nvSpPr>
          <p:cNvPr id="117764" name="Segnaposto numero diapositiva 3"/>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CF0E4F61-9991-4D92-8A73-296531D3CC03}" type="slidenum">
              <a:rPr lang="it-IT" smtClean="0"/>
              <a:pPr/>
              <a:t>40</a:t>
            </a:fld>
            <a:endParaRPr lang="it-IT" smtClean="0"/>
          </a:p>
        </p:txBody>
      </p:sp>
    </p:spTree>
  </p:cSld>
  <p:clrMapOvr>
    <a:masterClrMapping/>
  </p:clrMapOvr>
  <p:transition spd="med" advClick="0" advTm="7000">
    <p:newsfla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0000"/>
            </a:gs>
            <a:gs pos="7001">
              <a:srgbClr val="E6E6E6"/>
            </a:gs>
            <a:gs pos="32001">
              <a:srgbClr val="7D8496"/>
            </a:gs>
            <a:gs pos="47000">
              <a:srgbClr val="E6E6E6"/>
            </a:gs>
            <a:gs pos="85001">
              <a:srgbClr val="7D8496"/>
            </a:gs>
            <a:gs pos="100000">
              <a:srgbClr val="E6E6E6"/>
            </a:gs>
          </a:gsLst>
          <a:lin ang="5400000"/>
        </a:gradFill>
        <a:effectLst/>
      </p:bgPr>
    </p:bg>
    <p:spTree>
      <p:nvGrpSpPr>
        <p:cNvPr id="1" name=""/>
        <p:cNvGrpSpPr/>
        <p:nvPr/>
      </p:nvGrpSpPr>
      <p:grpSpPr>
        <a:xfrm>
          <a:off x="0" y="0"/>
          <a:ext cx="0" cy="0"/>
          <a:chOff x="0" y="0"/>
          <a:chExt cx="0" cy="0"/>
        </a:xfrm>
      </p:grpSpPr>
      <p:pic>
        <p:nvPicPr>
          <p:cNvPr id="118786" name="Picture 3" descr="E:\20150112211010.jpg"/>
          <p:cNvPicPr>
            <a:picLocks noChangeAspect="1" noChangeArrowheads="1"/>
          </p:cNvPicPr>
          <p:nvPr/>
        </p:nvPicPr>
        <p:blipFill>
          <a:blip r:embed="rId2" cstate="print"/>
          <a:srcRect/>
          <a:stretch>
            <a:fillRect/>
          </a:stretch>
        </p:blipFill>
        <p:spPr bwMode="auto">
          <a:xfrm>
            <a:off x="1857375" y="0"/>
            <a:ext cx="5075238" cy="6881813"/>
          </a:xfrm>
          <a:prstGeom prst="rect">
            <a:avLst/>
          </a:prstGeom>
          <a:noFill/>
          <a:ln w="9525">
            <a:noFill/>
            <a:miter lim="800000"/>
            <a:headEnd/>
            <a:tailEnd/>
          </a:ln>
        </p:spPr>
      </p:pic>
      <p:sp>
        <p:nvSpPr>
          <p:cNvPr id="118787" name="Segnaposto piè di pagina 2"/>
          <p:cNvSpPr>
            <a:spLocks noGrp="1"/>
          </p:cNvSpPr>
          <p:nvPr>
            <p:ph type="ftr" sz="quarter" idx="11"/>
          </p:nvPr>
        </p:nvSpPr>
        <p:spPr bwMode="auto">
          <a:noFill/>
          <a:ln>
            <a:miter lim="800000"/>
            <a:headEnd/>
            <a:tailEnd/>
          </a:ln>
        </p:spPr>
        <p:txBody>
          <a:bodyPr wrap="square" lIns="91440" tIns="45720" rIns="91440" bIns="45720" numCol="1" compatLnSpc="1">
            <a:prstTxWarp prst="textNoShape">
              <a:avLst/>
            </a:prstTxWarp>
          </a:bodyPr>
          <a:lstStyle/>
          <a:p>
            <a:r>
              <a:rPr lang="it-IT" smtClean="0"/>
              <a:t>ISTITUTO COMPRENSIVO NETTUNO III</a:t>
            </a:r>
          </a:p>
        </p:txBody>
      </p:sp>
      <p:sp>
        <p:nvSpPr>
          <p:cNvPr id="118788" name="Segnaposto numero diapositiva 3"/>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046F695C-C215-4EF3-AA64-C65A34860815}" type="slidenum">
              <a:rPr lang="it-IT" smtClean="0"/>
              <a:pPr/>
              <a:t>41</a:t>
            </a:fld>
            <a:endParaRPr lang="it-IT" smtClean="0"/>
          </a:p>
        </p:txBody>
      </p:sp>
    </p:spTree>
  </p:cSld>
  <p:clrMapOvr>
    <a:masterClrMapping/>
  </p:clrMapOvr>
  <p:transition spd="med" advClick="0" advTm="7000">
    <p:newsfla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CC66"/>
            </a:gs>
            <a:gs pos="7001">
              <a:srgbClr val="E6E6E6"/>
            </a:gs>
            <a:gs pos="32001">
              <a:srgbClr val="7D8496"/>
            </a:gs>
            <a:gs pos="47000">
              <a:srgbClr val="E6E6E6"/>
            </a:gs>
            <a:gs pos="85001">
              <a:srgbClr val="7D8496"/>
            </a:gs>
            <a:gs pos="100000">
              <a:srgbClr val="E6E6E6"/>
            </a:gs>
          </a:gsLst>
          <a:lin ang="13500000" scaled="1"/>
        </a:gradFill>
        <a:effectLst/>
      </p:bgPr>
    </p:bg>
    <p:spTree>
      <p:nvGrpSpPr>
        <p:cNvPr id="1" name=""/>
        <p:cNvGrpSpPr/>
        <p:nvPr/>
      </p:nvGrpSpPr>
      <p:grpSpPr>
        <a:xfrm>
          <a:off x="0" y="0"/>
          <a:ext cx="0" cy="0"/>
          <a:chOff x="0" y="0"/>
          <a:chExt cx="0" cy="0"/>
        </a:xfrm>
      </p:grpSpPr>
      <p:pic>
        <p:nvPicPr>
          <p:cNvPr id="119810" name="Picture 2" descr="F:\quinoa inglese.jpg"/>
          <p:cNvPicPr>
            <a:picLocks noChangeAspect="1" noChangeArrowheads="1"/>
          </p:cNvPicPr>
          <p:nvPr/>
        </p:nvPicPr>
        <p:blipFill>
          <a:blip r:embed="rId2" cstate="print"/>
          <a:srcRect/>
          <a:stretch>
            <a:fillRect/>
          </a:stretch>
        </p:blipFill>
        <p:spPr bwMode="auto">
          <a:xfrm>
            <a:off x="1835150" y="0"/>
            <a:ext cx="4968875" cy="6858000"/>
          </a:xfrm>
          <a:prstGeom prst="rect">
            <a:avLst/>
          </a:prstGeom>
          <a:noFill/>
          <a:ln w="9525">
            <a:noFill/>
            <a:miter lim="800000"/>
            <a:headEnd/>
            <a:tailEnd/>
          </a:ln>
        </p:spPr>
      </p:pic>
      <p:sp>
        <p:nvSpPr>
          <p:cNvPr id="119811"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F6DEC5B9-8AD4-4536-9366-9C910C512E7D}" type="slidenum">
              <a:rPr lang="it-IT" smtClean="0">
                <a:solidFill>
                  <a:schemeClr val="tx2"/>
                </a:solidFill>
              </a:rPr>
              <a:pPr/>
              <a:t>42</a:t>
            </a:fld>
            <a:endParaRPr lang="it-IT" smtClean="0">
              <a:solidFill>
                <a:schemeClr val="tx2"/>
              </a:solidFill>
            </a:endParaRPr>
          </a:p>
        </p:txBody>
      </p:sp>
    </p:spTree>
  </p:cSld>
  <p:clrMapOvr>
    <a:masterClrMapping/>
  </p:clrMapOvr>
  <p:transition spd="med" advClick="0" advTm="7000">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0000"/>
            </a:gs>
            <a:gs pos="7001">
              <a:srgbClr val="E6E6E6"/>
            </a:gs>
            <a:gs pos="32001">
              <a:srgbClr val="7D8496"/>
            </a:gs>
            <a:gs pos="47000">
              <a:srgbClr val="E6E6E6"/>
            </a:gs>
            <a:gs pos="85001">
              <a:srgbClr val="7D8496"/>
            </a:gs>
            <a:gs pos="100000">
              <a:srgbClr val="E6E6E6"/>
            </a:gs>
          </a:gsLst>
          <a:lin ang="5400000"/>
        </a:gradFill>
        <a:effectLst/>
      </p:bgPr>
    </p:bg>
    <p:spTree>
      <p:nvGrpSpPr>
        <p:cNvPr id="1" name=""/>
        <p:cNvGrpSpPr/>
        <p:nvPr/>
      </p:nvGrpSpPr>
      <p:grpSpPr>
        <a:xfrm>
          <a:off x="0" y="0"/>
          <a:ext cx="0" cy="0"/>
          <a:chOff x="0" y="0"/>
          <a:chExt cx="0" cy="0"/>
        </a:xfrm>
      </p:grpSpPr>
      <p:pic>
        <p:nvPicPr>
          <p:cNvPr id="120834" name="Picture 2" descr="C:\Documents and Settings\ALUNNO\Desktop\testate\20150127105920.jpg"/>
          <p:cNvPicPr>
            <a:picLocks noChangeAspect="1" noChangeArrowheads="1"/>
          </p:cNvPicPr>
          <p:nvPr/>
        </p:nvPicPr>
        <p:blipFill>
          <a:blip r:embed="rId2" cstate="print"/>
          <a:srcRect/>
          <a:stretch>
            <a:fillRect/>
          </a:stretch>
        </p:blipFill>
        <p:spPr bwMode="auto">
          <a:xfrm>
            <a:off x="2339975" y="0"/>
            <a:ext cx="4389438" cy="6858000"/>
          </a:xfrm>
          <a:prstGeom prst="rect">
            <a:avLst/>
          </a:prstGeom>
          <a:noFill/>
          <a:ln w="9525">
            <a:noFill/>
            <a:miter lim="800000"/>
            <a:headEnd/>
            <a:tailEnd/>
          </a:ln>
        </p:spPr>
      </p:pic>
      <p:sp>
        <p:nvSpPr>
          <p:cNvPr id="120835"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0B3C0737-8FC7-405E-9D32-C269CCC67921}" type="slidenum">
              <a:rPr lang="it-IT" smtClean="0"/>
              <a:pPr/>
              <a:t>43</a:t>
            </a:fld>
            <a:endParaRPr lang="it-IT" smtClean="0"/>
          </a:p>
        </p:txBody>
      </p:sp>
    </p:spTree>
  </p:cSld>
  <p:clrMapOvr>
    <a:masterClrMapping/>
  </p:clrMapOvr>
  <p:transition spd="med" advClick="0" advTm="7000">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a:gradFill>
        <a:effectLst/>
      </p:bgPr>
    </p:bg>
    <p:spTree>
      <p:nvGrpSpPr>
        <p:cNvPr id="1" name=""/>
        <p:cNvGrpSpPr/>
        <p:nvPr/>
      </p:nvGrpSpPr>
      <p:grpSpPr>
        <a:xfrm>
          <a:off x="0" y="0"/>
          <a:ext cx="0" cy="0"/>
          <a:chOff x="0" y="0"/>
          <a:chExt cx="0" cy="0"/>
        </a:xfrm>
      </p:grpSpPr>
      <p:sp>
        <p:nvSpPr>
          <p:cNvPr id="121858" name="Segnaposto numero diapositiva 2"/>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7C7C757F-B29B-47BC-990A-3539FC24DC23}" type="slidenum">
              <a:rPr lang="it-IT" smtClean="0">
                <a:solidFill>
                  <a:srgbClr val="000000"/>
                </a:solidFill>
              </a:rPr>
              <a:pPr/>
              <a:t>44</a:t>
            </a:fld>
            <a:endParaRPr lang="it-IT" smtClean="0">
              <a:solidFill>
                <a:srgbClr val="000000"/>
              </a:solidFill>
            </a:endParaRPr>
          </a:p>
        </p:txBody>
      </p:sp>
      <p:sp>
        <p:nvSpPr>
          <p:cNvPr id="121859" name="CasellaDiTesto 3"/>
          <p:cNvSpPr txBox="1">
            <a:spLocks noChangeArrowheads="1"/>
          </p:cNvSpPr>
          <p:nvPr/>
        </p:nvSpPr>
        <p:spPr bwMode="auto">
          <a:xfrm>
            <a:off x="900113" y="2781300"/>
            <a:ext cx="7632700" cy="1016000"/>
          </a:xfrm>
          <a:prstGeom prst="rect">
            <a:avLst/>
          </a:prstGeom>
          <a:noFill/>
          <a:ln w="9525">
            <a:noFill/>
            <a:miter lim="800000"/>
            <a:headEnd/>
            <a:tailEnd/>
          </a:ln>
        </p:spPr>
        <p:txBody>
          <a:bodyPr>
            <a:spAutoFit/>
          </a:bodyPr>
          <a:lstStyle/>
          <a:p>
            <a:pPr algn="ctr"/>
            <a:r>
              <a:rPr lang="it-IT" sz="6000">
                <a:solidFill>
                  <a:srgbClr val="000000"/>
                </a:solidFill>
                <a:latin typeface="Garamond" pitchFamily="18" charset="0"/>
                <a:cs typeface="Arial" charset="0"/>
              </a:rPr>
              <a:t>E PERCHE’ NON….</a:t>
            </a:r>
          </a:p>
        </p:txBody>
      </p:sp>
    </p:spTree>
  </p:cSld>
  <p:clrMapOvr>
    <a:masterClrMapping/>
  </p:clrMapOvr>
  <p:transition spd="med" advClick="0" advTm="4000">
    <p:push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0">
          <a:gsLst>
            <a:gs pos="0">
              <a:srgbClr val="8488C4"/>
            </a:gs>
            <a:gs pos="53000">
              <a:srgbClr val="D4DEFF"/>
            </a:gs>
            <a:gs pos="83000">
              <a:srgbClr val="D4DEFF"/>
            </a:gs>
            <a:gs pos="100000">
              <a:srgbClr val="96AB94"/>
            </a:gs>
          </a:gsLst>
          <a:lin ang="5400000"/>
        </a:gradFill>
        <a:effectLst/>
      </p:bgPr>
    </p:bg>
    <p:spTree>
      <p:nvGrpSpPr>
        <p:cNvPr id="1" name=""/>
        <p:cNvGrpSpPr/>
        <p:nvPr/>
      </p:nvGrpSpPr>
      <p:grpSpPr>
        <a:xfrm>
          <a:off x="0" y="0"/>
          <a:ext cx="0" cy="0"/>
          <a:chOff x="0" y="0"/>
          <a:chExt cx="0" cy="0"/>
        </a:xfrm>
      </p:grpSpPr>
      <p:sp>
        <p:nvSpPr>
          <p:cNvPr id="122882" name="Segnaposto numero diapositiva 2"/>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7E44B828-467F-4222-9690-A017544DAEA7}" type="slidenum">
              <a:rPr lang="it-IT" smtClean="0">
                <a:solidFill>
                  <a:srgbClr val="000000"/>
                </a:solidFill>
              </a:rPr>
              <a:pPr/>
              <a:t>45</a:t>
            </a:fld>
            <a:endParaRPr lang="it-IT" smtClean="0">
              <a:solidFill>
                <a:srgbClr val="000000"/>
              </a:solidFill>
            </a:endParaRPr>
          </a:p>
        </p:txBody>
      </p:sp>
      <p:sp>
        <p:nvSpPr>
          <p:cNvPr id="5" name="CasellaDiTesto 4"/>
          <p:cNvSpPr txBox="1">
            <a:spLocks noChangeArrowheads="1"/>
          </p:cNvSpPr>
          <p:nvPr/>
        </p:nvSpPr>
        <p:spPr bwMode="auto">
          <a:xfrm>
            <a:off x="827584" y="2204864"/>
            <a:ext cx="7632700" cy="2862262"/>
          </a:xfrm>
          <a:prstGeom prst="rect">
            <a:avLst/>
          </a:prstGeom>
          <a:noFill/>
          <a:ln w="9525">
            <a:noFill/>
            <a:miter lim="800000"/>
            <a:headEnd/>
            <a:tailEnd/>
          </a:ln>
        </p:spPr>
        <p:txBody>
          <a:bodyPr>
            <a:spAutoFit/>
          </a:bodyPr>
          <a:lstStyle/>
          <a:p>
            <a:pPr algn="ctr"/>
            <a:r>
              <a:rPr lang="it-IT" sz="6000" dirty="0">
                <a:solidFill>
                  <a:srgbClr val="000000"/>
                </a:solidFill>
                <a:latin typeface="Garamond" pitchFamily="18" charset="0"/>
                <a:cs typeface="Arial" charset="0"/>
              </a:rPr>
              <a:t>FARE ACQUISTI CON LA NOSTRA  </a:t>
            </a:r>
            <a:r>
              <a:rPr lang="it-IT" sz="6000" dirty="0" smtClean="0">
                <a:solidFill>
                  <a:srgbClr val="000000"/>
                </a:solidFill>
                <a:latin typeface="Garamond" pitchFamily="18" charset="0"/>
                <a:cs typeface="Arial" charset="0"/>
              </a:rPr>
              <a:t>SHOPPING BAG?</a:t>
            </a:r>
            <a:endParaRPr lang="it-IT" sz="6000" dirty="0">
              <a:solidFill>
                <a:srgbClr val="000000"/>
              </a:solidFill>
              <a:latin typeface="Garamond" pitchFamily="18" charset="0"/>
              <a:cs typeface="Arial" charset="0"/>
            </a:endParaRPr>
          </a:p>
        </p:txBody>
      </p:sp>
      <p:pic>
        <p:nvPicPr>
          <p:cNvPr id="6" name="Immagine 5" descr="IMG_20150203_130229.jpg"/>
          <p:cNvPicPr>
            <a:picLocks noChangeAspect="1"/>
          </p:cNvPicPr>
          <p:nvPr/>
        </p:nvPicPr>
        <p:blipFill>
          <a:blip r:embed="rId2" cstate="print"/>
          <a:srcRect/>
          <a:stretch>
            <a:fillRect/>
          </a:stretch>
        </p:blipFill>
        <p:spPr bwMode="auto">
          <a:xfrm rot="-1393758">
            <a:off x="471488" y="2066925"/>
            <a:ext cx="4356100" cy="3282950"/>
          </a:xfrm>
          <a:prstGeom prst="rect">
            <a:avLst/>
          </a:prstGeom>
          <a:noFill/>
          <a:ln w="9525">
            <a:noFill/>
            <a:miter lim="800000"/>
            <a:headEnd/>
            <a:tailEnd/>
          </a:ln>
        </p:spPr>
      </p:pic>
      <p:pic>
        <p:nvPicPr>
          <p:cNvPr id="7" name="Immagine 6" descr="IMG_20150203_130329.jpg"/>
          <p:cNvPicPr>
            <a:picLocks noChangeAspect="1"/>
          </p:cNvPicPr>
          <p:nvPr/>
        </p:nvPicPr>
        <p:blipFill>
          <a:blip r:embed="rId3" cstate="print"/>
          <a:srcRect/>
          <a:stretch>
            <a:fillRect/>
          </a:stretch>
        </p:blipFill>
        <p:spPr bwMode="auto">
          <a:xfrm rot="1014067">
            <a:off x="5691188" y="1228725"/>
            <a:ext cx="2800350" cy="3902075"/>
          </a:xfrm>
          <a:prstGeom prst="rect">
            <a:avLst/>
          </a:prstGeom>
          <a:noFill/>
          <a:ln w="9525">
            <a:noFill/>
            <a:miter lim="800000"/>
            <a:headEnd/>
            <a:tailEnd/>
          </a:ln>
        </p:spPr>
      </p:pic>
      <p:pic>
        <p:nvPicPr>
          <p:cNvPr id="9" name="Immagine 8" descr="IMG_20150204_115855.jpg"/>
          <p:cNvPicPr>
            <a:picLocks noChangeAspect="1"/>
          </p:cNvPicPr>
          <p:nvPr/>
        </p:nvPicPr>
        <p:blipFill>
          <a:blip r:embed="rId4" cstate="print"/>
          <a:srcRect/>
          <a:stretch>
            <a:fillRect/>
          </a:stretch>
        </p:blipFill>
        <p:spPr bwMode="auto">
          <a:xfrm>
            <a:off x="2916238" y="0"/>
            <a:ext cx="3489325" cy="6858000"/>
          </a:xfrm>
          <a:prstGeom prst="rect">
            <a:avLst/>
          </a:prstGeom>
          <a:noFill/>
          <a:ln w="9525">
            <a:noFill/>
            <a:miter lim="800000"/>
            <a:headEnd/>
            <a:tailEnd/>
          </a:ln>
        </p:spPr>
      </p:pic>
      <p:pic>
        <p:nvPicPr>
          <p:cNvPr id="8" name="Immagine 7" descr="IMG_20150203_130229.jpg"/>
          <p:cNvPicPr>
            <a:picLocks noChangeAspect="1"/>
          </p:cNvPicPr>
          <p:nvPr/>
        </p:nvPicPr>
        <p:blipFill>
          <a:blip r:embed="rId5" cstate="print"/>
          <a:srcRect/>
          <a:stretch>
            <a:fillRect/>
          </a:stretch>
        </p:blipFill>
        <p:spPr bwMode="auto">
          <a:xfrm rot="421878">
            <a:off x="3117850" y="2878138"/>
            <a:ext cx="1387475" cy="1074737"/>
          </a:xfrm>
          <a:prstGeom prst="rect">
            <a:avLst/>
          </a:prstGeom>
          <a:noFill/>
          <a:ln w="9525">
            <a:noFill/>
            <a:miter lim="800000"/>
            <a:headEnd/>
            <a:tailEnd/>
          </a:ln>
        </p:spPr>
      </p:pic>
    </p:spTree>
  </p:cSld>
  <p:clrMapOvr>
    <a:masterClrMapping/>
  </p:clrMapOvr>
  <p:transition spd="med" advClick="0" advTm="15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heel(4)">
                                      <p:cBhvr>
                                        <p:cTn id="30" dur="2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6"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Horizontal)">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ntr" presetSubtype="0"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down)">
                                      <p:cBhvr>
                                        <p:cTn id="40" dur="580">
                                          <p:stCondLst>
                                            <p:cond delay="0"/>
                                          </p:stCondLst>
                                        </p:cTn>
                                        <p:tgtEl>
                                          <p:spTgt spid="8"/>
                                        </p:tgtEl>
                                      </p:cBhvr>
                                    </p:animEffect>
                                    <p:anim calcmode="lin" valueType="num">
                                      <p:cBhvr>
                                        <p:cTn id="41"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6" dur="26">
                                          <p:stCondLst>
                                            <p:cond delay="650"/>
                                          </p:stCondLst>
                                        </p:cTn>
                                        <p:tgtEl>
                                          <p:spTgt spid="8"/>
                                        </p:tgtEl>
                                      </p:cBhvr>
                                      <p:to x="100000" y="60000"/>
                                    </p:animScale>
                                    <p:animScale>
                                      <p:cBhvr>
                                        <p:cTn id="47" dur="166" decel="50000">
                                          <p:stCondLst>
                                            <p:cond delay="676"/>
                                          </p:stCondLst>
                                        </p:cTn>
                                        <p:tgtEl>
                                          <p:spTgt spid="8"/>
                                        </p:tgtEl>
                                      </p:cBhvr>
                                      <p:to x="100000" y="100000"/>
                                    </p:animScale>
                                    <p:animScale>
                                      <p:cBhvr>
                                        <p:cTn id="48" dur="26">
                                          <p:stCondLst>
                                            <p:cond delay="1312"/>
                                          </p:stCondLst>
                                        </p:cTn>
                                        <p:tgtEl>
                                          <p:spTgt spid="8"/>
                                        </p:tgtEl>
                                      </p:cBhvr>
                                      <p:to x="100000" y="80000"/>
                                    </p:animScale>
                                    <p:animScale>
                                      <p:cBhvr>
                                        <p:cTn id="49" dur="166" decel="50000">
                                          <p:stCondLst>
                                            <p:cond delay="1338"/>
                                          </p:stCondLst>
                                        </p:cTn>
                                        <p:tgtEl>
                                          <p:spTgt spid="8"/>
                                        </p:tgtEl>
                                      </p:cBhvr>
                                      <p:to x="100000" y="100000"/>
                                    </p:animScale>
                                    <p:animScale>
                                      <p:cBhvr>
                                        <p:cTn id="50" dur="26">
                                          <p:stCondLst>
                                            <p:cond delay="1642"/>
                                          </p:stCondLst>
                                        </p:cTn>
                                        <p:tgtEl>
                                          <p:spTgt spid="8"/>
                                        </p:tgtEl>
                                      </p:cBhvr>
                                      <p:to x="100000" y="90000"/>
                                    </p:animScale>
                                    <p:animScale>
                                      <p:cBhvr>
                                        <p:cTn id="51" dur="166" decel="50000">
                                          <p:stCondLst>
                                            <p:cond delay="1668"/>
                                          </p:stCondLst>
                                        </p:cTn>
                                        <p:tgtEl>
                                          <p:spTgt spid="8"/>
                                        </p:tgtEl>
                                      </p:cBhvr>
                                      <p:to x="100000" y="100000"/>
                                    </p:animScale>
                                    <p:animScale>
                                      <p:cBhvr>
                                        <p:cTn id="52" dur="26">
                                          <p:stCondLst>
                                            <p:cond delay="1808"/>
                                          </p:stCondLst>
                                        </p:cTn>
                                        <p:tgtEl>
                                          <p:spTgt spid="8"/>
                                        </p:tgtEl>
                                      </p:cBhvr>
                                      <p:to x="100000" y="95000"/>
                                    </p:animScale>
                                    <p:animScale>
                                      <p:cBhvr>
                                        <p:cTn id="53"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sp>
        <p:nvSpPr>
          <p:cNvPr id="123906"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D9C9463A-3D55-486A-87D0-4324B86EC730}" type="slidenum">
              <a:rPr lang="it-IT" smtClean="0">
                <a:solidFill>
                  <a:schemeClr val="tx2"/>
                </a:solidFill>
              </a:rPr>
              <a:pPr/>
              <a:t>46</a:t>
            </a:fld>
            <a:endParaRPr lang="it-IT" smtClean="0">
              <a:solidFill>
                <a:schemeClr val="tx2"/>
              </a:solidFill>
            </a:endParaRPr>
          </a:p>
        </p:txBody>
      </p:sp>
      <p:sp>
        <p:nvSpPr>
          <p:cNvPr id="4" name="CasellaDiTesto 3"/>
          <p:cNvSpPr txBox="1">
            <a:spLocks noChangeArrowheads="1"/>
          </p:cNvSpPr>
          <p:nvPr/>
        </p:nvSpPr>
        <p:spPr bwMode="auto">
          <a:xfrm>
            <a:off x="1042988" y="404813"/>
            <a:ext cx="7058025" cy="646112"/>
          </a:xfrm>
          <a:prstGeom prst="rect">
            <a:avLst/>
          </a:prstGeom>
          <a:noFill/>
          <a:ln w="9525">
            <a:noFill/>
            <a:miter lim="800000"/>
            <a:headEnd/>
            <a:tailEnd/>
          </a:ln>
        </p:spPr>
        <p:txBody>
          <a:bodyPr>
            <a:spAutoFit/>
          </a:bodyPr>
          <a:lstStyle/>
          <a:p>
            <a:pPr algn="ctr"/>
            <a:r>
              <a:rPr lang="it-IT" sz="3600">
                <a:latin typeface="Garamond" pitchFamily="18" charset="0"/>
              </a:rPr>
              <a:t>GLI ALUNNI DELLA 3</a:t>
            </a:r>
            <a:r>
              <a:rPr lang="it-IT" sz="3600" baseline="30000">
                <a:latin typeface="Garamond" pitchFamily="18" charset="0"/>
              </a:rPr>
              <a:t>A </a:t>
            </a:r>
            <a:r>
              <a:rPr lang="it-IT" sz="3600">
                <a:latin typeface="Garamond" pitchFamily="18" charset="0"/>
              </a:rPr>
              <a:t>E</a:t>
            </a:r>
          </a:p>
        </p:txBody>
      </p:sp>
      <p:sp>
        <p:nvSpPr>
          <p:cNvPr id="5" name="CasellaDiTesto 4"/>
          <p:cNvSpPr txBox="1">
            <a:spLocks noChangeArrowheads="1"/>
          </p:cNvSpPr>
          <p:nvPr/>
        </p:nvSpPr>
        <p:spPr bwMode="auto">
          <a:xfrm>
            <a:off x="323850" y="1582738"/>
            <a:ext cx="3527425" cy="3694112"/>
          </a:xfrm>
          <a:prstGeom prst="rect">
            <a:avLst/>
          </a:prstGeom>
          <a:noFill/>
          <a:ln w="9525">
            <a:noFill/>
            <a:miter lim="800000"/>
            <a:headEnd/>
            <a:tailEnd/>
          </a:ln>
        </p:spPr>
        <p:txBody>
          <a:bodyPr>
            <a:spAutoFit/>
          </a:bodyPr>
          <a:lstStyle/>
          <a:p>
            <a:pPr marL="342900" indent="-342900">
              <a:buFont typeface="Calibri" pitchFamily="34" charset="0"/>
              <a:buAutoNum type="arabicPeriod"/>
            </a:pPr>
            <a:r>
              <a:rPr lang="it-IT">
                <a:latin typeface="Garamond" pitchFamily="18" charset="0"/>
              </a:rPr>
              <a:t>ALLMUCA A. CHIARA</a:t>
            </a:r>
          </a:p>
          <a:p>
            <a:pPr marL="342900" indent="-342900">
              <a:buFont typeface="Calibri" pitchFamily="34" charset="0"/>
              <a:buAutoNum type="arabicPeriod"/>
            </a:pPr>
            <a:r>
              <a:rPr lang="it-IT">
                <a:latin typeface="Garamond" pitchFamily="18" charset="0"/>
              </a:rPr>
              <a:t>ARIOLI AURORA</a:t>
            </a:r>
          </a:p>
          <a:p>
            <a:pPr marL="342900" indent="-342900">
              <a:buFont typeface="Calibri" pitchFamily="34" charset="0"/>
              <a:buAutoNum type="arabicPeriod"/>
            </a:pPr>
            <a:r>
              <a:rPr lang="it-IT">
                <a:latin typeface="Garamond" pitchFamily="18" charset="0"/>
              </a:rPr>
              <a:t>BEN SALEM IHEB</a:t>
            </a:r>
          </a:p>
          <a:p>
            <a:pPr marL="342900" indent="-342900">
              <a:buFont typeface="Calibri" pitchFamily="34" charset="0"/>
              <a:buAutoNum type="arabicPeriod"/>
            </a:pPr>
            <a:r>
              <a:rPr lang="it-IT">
                <a:latin typeface="Garamond" pitchFamily="18" charset="0"/>
              </a:rPr>
              <a:t>CALAMAI FEDERICA</a:t>
            </a:r>
          </a:p>
          <a:p>
            <a:pPr marL="342900" indent="-342900">
              <a:buFont typeface="Calibri" pitchFamily="34" charset="0"/>
              <a:buAutoNum type="arabicPeriod"/>
            </a:pPr>
            <a:r>
              <a:rPr lang="it-IT">
                <a:latin typeface="Garamond" pitchFamily="18" charset="0"/>
              </a:rPr>
              <a:t>CARONES GIAMMARCO</a:t>
            </a:r>
          </a:p>
          <a:p>
            <a:pPr marL="342900" indent="-342900">
              <a:buFont typeface="Calibri" pitchFamily="34" charset="0"/>
              <a:buAutoNum type="arabicPeriod"/>
            </a:pPr>
            <a:r>
              <a:rPr lang="it-IT">
                <a:latin typeface="Garamond" pitchFamily="18" charset="0"/>
              </a:rPr>
              <a:t>CICCARELLI VALERIO</a:t>
            </a:r>
          </a:p>
          <a:p>
            <a:pPr marL="342900" indent="-342900">
              <a:buFont typeface="Calibri" pitchFamily="34" charset="0"/>
              <a:buAutoNum type="arabicPeriod"/>
            </a:pPr>
            <a:r>
              <a:rPr lang="it-IT">
                <a:latin typeface="Garamond" pitchFamily="18" charset="0"/>
              </a:rPr>
              <a:t>CONTE LORENZO</a:t>
            </a:r>
          </a:p>
          <a:p>
            <a:pPr marL="342900" indent="-342900">
              <a:buFont typeface="Calibri" pitchFamily="34" charset="0"/>
              <a:buAutoNum type="arabicPeriod"/>
            </a:pPr>
            <a:r>
              <a:rPr lang="it-IT">
                <a:latin typeface="Garamond" pitchFamily="18" charset="0"/>
              </a:rPr>
              <a:t>D’AMATO ROSALBA</a:t>
            </a:r>
          </a:p>
          <a:p>
            <a:pPr marL="342900" indent="-342900">
              <a:buFont typeface="Calibri" pitchFamily="34" charset="0"/>
              <a:buAutoNum type="arabicPeriod"/>
            </a:pPr>
            <a:r>
              <a:rPr lang="it-IT">
                <a:latin typeface="Garamond" pitchFamily="18" charset="0"/>
              </a:rPr>
              <a:t>FALCONE ERIKA</a:t>
            </a:r>
          </a:p>
          <a:p>
            <a:pPr marL="342900" indent="-342900">
              <a:buFont typeface="Calibri" pitchFamily="34" charset="0"/>
              <a:buAutoNum type="arabicPeriod"/>
            </a:pPr>
            <a:r>
              <a:rPr lang="it-IT">
                <a:latin typeface="Garamond" pitchFamily="18" charset="0"/>
              </a:rPr>
              <a:t>FRASCA ANDREA</a:t>
            </a:r>
          </a:p>
          <a:p>
            <a:pPr marL="342900" indent="-342900">
              <a:buFont typeface="Calibri" pitchFamily="34" charset="0"/>
              <a:buAutoNum type="arabicPeriod"/>
            </a:pPr>
            <a:r>
              <a:rPr lang="it-IT">
                <a:latin typeface="Garamond" pitchFamily="18" charset="0"/>
              </a:rPr>
              <a:t>GAROFOLO G. EDOARDO</a:t>
            </a:r>
          </a:p>
          <a:p>
            <a:pPr marL="342900" indent="-342900">
              <a:buFont typeface="Calibri" pitchFamily="34" charset="0"/>
              <a:buAutoNum type="arabicPeriod"/>
            </a:pPr>
            <a:r>
              <a:rPr lang="it-IT">
                <a:latin typeface="Garamond" pitchFamily="18" charset="0"/>
              </a:rPr>
              <a:t>IAVARAZZO F. SWAMI</a:t>
            </a:r>
          </a:p>
          <a:p>
            <a:pPr marL="342900" indent="-342900">
              <a:buFont typeface="Calibri" pitchFamily="34" charset="0"/>
              <a:buAutoNum type="arabicPeriod"/>
            </a:pPr>
            <a:r>
              <a:rPr lang="it-IT">
                <a:latin typeface="Garamond" pitchFamily="18" charset="0"/>
              </a:rPr>
              <a:t>IORIO RICCARDO</a:t>
            </a:r>
          </a:p>
        </p:txBody>
      </p:sp>
      <p:sp>
        <p:nvSpPr>
          <p:cNvPr id="7" name="CasellaDiTesto 6"/>
          <p:cNvSpPr txBox="1">
            <a:spLocks noChangeArrowheads="1"/>
          </p:cNvSpPr>
          <p:nvPr/>
        </p:nvSpPr>
        <p:spPr bwMode="auto">
          <a:xfrm>
            <a:off x="5148263" y="1720850"/>
            <a:ext cx="3527425" cy="3416300"/>
          </a:xfrm>
          <a:prstGeom prst="rect">
            <a:avLst/>
          </a:prstGeom>
          <a:noFill/>
          <a:ln w="9525">
            <a:noFill/>
            <a:miter lim="800000"/>
            <a:headEnd/>
            <a:tailEnd/>
          </a:ln>
        </p:spPr>
        <p:txBody>
          <a:bodyPr>
            <a:spAutoFit/>
          </a:bodyPr>
          <a:lstStyle/>
          <a:p>
            <a:pPr marL="342900" indent="-342900">
              <a:buFont typeface="Calibri" pitchFamily="34" charset="0"/>
              <a:buAutoNum type="arabicPeriod" startAt="14"/>
            </a:pPr>
            <a:r>
              <a:rPr lang="it-IT">
                <a:latin typeface="Garamond" pitchFamily="18" charset="0"/>
              </a:rPr>
              <a:t>LAGANA’ NICOLO’</a:t>
            </a:r>
          </a:p>
          <a:p>
            <a:pPr marL="342900" indent="-342900">
              <a:buFont typeface="Calibri" pitchFamily="34" charset="0"/>
              <a:buAutoNum type="arabicPeriod" startAt="14"/>
            </a:pPr>
            <a:r>
              <a:rPr lang="it-IT">
                <a:latin typeface="Garamond" pitchFamily="18" charset="0"/>
              </a:rPr>
              <a:t>LUCHI SERENA</a:t>
            </a:r>
          </a:p>
          <a:p>
            <a:pPr marL="342900" indent="-342900">
              <a:buFont typeface="Calibri" pitchFamily="34" charset="0"/>
              <a:buAutoNum type="arabicPeriod" startAt="14"/>
            </a:pPr>
            <a:r>
              <a:rPr lang="it-IT">
                <a:latin typeface="Garamond" pitchFamily="18" charset="0"/>
              </a:rPr>
              <a:t>MASTROFINI LORENZO</a:t>
            </a:r>
          </a:p>
          <a:p>
            <a:pPr marL="342900" indent="-342900">
              <a:buFont typeface="Calibri" pitchFamily="34" charset="0"/>
              <a:buAutoNum type="arabicPeriod" startAt="14"/>
            </a:pPr>
            <a:r>
              <a:rPr lang="it-IT">
                <a:latin typeface="Garamond" pitchFamily="18" charset="0"/>
              </a:rPr>
              <a:t>PERUCCI EMANUELE</a:t>
            </a:r>
          </a:p>
          <a:p>
            <a:pPr marL="342900" indent="-342900">
              <a:buFont typeface="Calibri" pitchFamily="34" charset="0"/>
              <a:buAutoNum type="arabicPeriod" startAt="14"/>
            </a:pPr>
            <a:r>
              <a:rPr lang="it-IT">
                <a:latin typeface="Garamond" pitchFamily="18" charset="0"/>
              </a:rPr>
              <a:t>RENDA ELISA</a:t>
            </a:r>
          </a:p>
          <a:p>
            <a:pPr marL="342900" indent="-342900">
              <a:buFont typeface="Calibri" pitchFamily="34" charset="0"/>
              <a:buAutoNum type="arabicPeriod" startAt="14"/>
            </a:pPr>
            <a:r>
              <a:rPr lang="it-IT">
                <a:latin typeface="Garamond" pitchFamily="18" charset="0"/>
              </a:rPr>
              <a:t>RICCI M. TERESA</a:t>
            </a:r>
          </a:p>
          <a:p>
            <a:pPr marL="342900" indent="-342900">
              <a:buFont typeface="Calibri" pitchFamily="34" charset="0"/>
              <a:buAutoNum type="arabicPeriod" startAt="14"/>
            </a:pPr>
            <a:r>
              <a:rPr lang="it-IT">
                <a:latin typeface="Garamond" pitchFamily="18" charset="0"/>
              </a:rPr>
              <a:t>SALTINI FABRIZIO</a:t>
            </a:r>
          </a:p>
          <a:p>
            <a:pPr marL="342900" indent="-342900">
              <a:buFont typeface="Calibri" pitchFamily="34" charset="0"/>
              <a:buAutoNum type="arabicPeriod" startAt="14"/>
            </a:pPr>
            <a:r>
              <a:rPr lang="it-IT">
                <a:latin typeface="Garamond" pitchFamily="18" charset="0"/>
              </a:rPr>
              <a:t>SEPE ELENA</a:t>
            </a:r>
          </a:p>
          <a:p>
            <a:pPr marL="342900" indent="-342900">
              <a:buFont typeface="Calibri" pitchFamily="34" charset="0"/>
              <a:buAutoNum type="arabicPeriod" startAt="14"/>
            </a:pPr>
            <a:r>
              <a:rPr lang="it-IT">
                <a:latin typeface="Garamond" pitchFamily="18" charset="0"/>
              </a:rPr>
              <a:t>SOLDATI LUDOVICA</a:t>
            </a:r>
          </a:p>
          <a:p>
            <a:pPr marL="342900" indent="-342900">
              <a:buFont typeface="Calibri" pitchFamily="34" charset="0"/>
              <a:buAutoNum type="arabicPeriod" startAt="14"/>
            </a:pPr>
            <a:r>
              <a:rPr lang="it-IT">
                <a:latin typeface="Garamond" pitchFamily="18" charset="0"/>
              </a:rPr>
              <a:t>TAURELLI GAIA</a:t>
            </a:r>
          </a:p>
          <a:p>
            <a:pPr marL="342900" indent="-342900">
              <a:buFont typeface="Calibri" pitchFamily="34" charset="0"/>
              <a:buAutoNum type="arabicPeriod" startAt="14"/>
            </a:pPr>
            <a:r>
              <a:rPr lang="it-IT">
                <a:latin typeface="Garamond" pitchFamily="18" charset="0"/>
              </a:rPr>
              <a:t>VONA VALERIO</a:t>
            </a:r>
          </a:p>
          <a:p>
            <a:pPr marL="342900" indent="-342900">
              <a:buFont typeface="Calibri" pitchFamily="34" charset="0"/>
              <a:buAutoNum type="arabicPeriod" startAt="14"/>
            </a:pPr>
            <a:r>
              <a:rPr lang="it-IT">
                <a:latin typeface="Garamond" pitchFamily="18" charset="0"/>
              </a:rPr>
              <a:t>VUOLO MARCO</a:t>
            </a:r>
          </a:p>
        </p:txBody>
      </p:sp>
    </p:spTree>
  </p:cSld>
  <p:clrMapOvr>
    <a:masterClrMapping/>
  </p:clrMapOvr>
  <p:transition spd="med" advClick="0" advTm="25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0" nodeType="clickEffect">
                                  <p:stCondLst>
                                    <p:cond delay="0"/>
                                  </p:stCondLst>
                                  <p:iterate type="lt">
                                    <p:tmPct val="4000"/>
                                  </p:iterate>
                                  <p:childTnLst>
                                    <p:set>
                                      <p:cBhvr override="childStyle">
                                        <p:cTn id="6" dur="500" fill="hold"/>
                                        <p:tgtEl>
                                          <p:spTgt spid="4"/>
                                        </p:tgtEl>
                                        <p:attrNameLst>
                                          <p:attrName>style.textDecorationUnderline</p:attrName>
                                        </p:attrNameLst>
                                      </p:cBhvr>
                                      <p:to>
                                        <p:strVal val="true"/>
                                      </p:to>
                                    </p:set>
                                  </p:childTnLst>
                                </p:cTn>
                              </p:par>
                            </p:childTnLst>
                          </p:cTn>
                        </p:par>
                      </p:childTnLst>
                    </p:cTn>
                  </p:par>
                  <p:par>
                    <p:cTn id="7" fill="hold">
                      <p:stCondLst>
                        <p:cond delay="indefinite"/>
                      </p:stCondLst>
                      <p:childTnLst>
                        <p:par>
                          <p:cTn id="8" fill="hold">
                            <p:stCondLst>
                              <p:cond delay="0"/>
                            </p:stCondLst>
                            <p:childTnLst>
                              <p:par>
                                <p:cTn id="9" presetID="56" presetClass="entr" presetSubtype="0" fill="hold" grpId="0" nodeType="clickEffect">
                                  <p:stCondLst>
                                    <p:cond delay="0"/>
                                  </p:stCondLst>
                                  <p:iterate type="lt">
                                    <p:tmPct val="5000"/>
                                  </p:iterate>
                                  <p:childTnLst>
                                    <p:set>
                                      <p:cBhvr>
                                        <p:cTn id="10" dur="1" fill="hold">
                                          <p:stCondLst>
                                            <p:cond delay="0"/>
                                          </p:stCondLst>
                                        </p:cTn>
                                        <p:tgtEl>
                                          <p:spTgt spid="5"/>
                                        </p:tgtEl>
                                        <p:attrNameLst>
                                          <p:attrName>style.visibility</p:attrName>
                                        </p:attrNameLst>
                                      </p:cBhvr>
                                      <p:to>
                                        <p:strVal val="visible"/>
                                      </p:to>
                                    </p:set>
                                    <p:anim by="(-#ppt_w*2)" calcmode="lin" valueType="num">
                                      <p:cBhvr rctx="PPT">
                                        <p:cTn id="11" dur="250" autoRev="1" fill="hold">
                                          <p:stCondLst>
                                            <p:cond delay="0"/>
                                          </p:stCondLst>
                                        </p:cTn>
                                        <p:tgtEl>
                                          <p:spTgt spid="5"/>
                                        </p:tgtEl>
                                        <p:attrNameLst>
                                          <p:attrName>ppt_w</p:attrName>
                                        </p:attrNameLst>
                                      </p:cBhvr>
                                    </p:anim>
                                    <p:anim by="(#ppt_w*0.50)" calcmode="lin" valueType="num">
                                      <p:cBhvr>
                                        <p:cTn id="12" dur="250" decel="50000" autoRev="1" fill="hold">
                                          <p:stCondLst>
                                            <p:cond delay="0"/>
                                          </p:stCondLst>
                                        </p:cTn>
                                        <p:tgtEl>
                                          <p:spTgt spid="5"/>
                                        </p:tgtEl>
                                        <p:attrNameLst>
                                          <p:attrName>ppt_x</p:attrName>
                                        </p:attrNameLst>
                                      </p:cBhvr>
                                    </p:anim>
                                    <p:anim from="(-#ppt_h/2)" to="(#ppt_y)" calcmode="lin" valueType="num">
                                      <p:cBhvr>
                                        <p:cTn id="13" dur="500" fill="hold">
                                          <p:stCondLst>
                                            <p:cond delay="0"/>
                                          </p:stCondLst>
                                        </p:cTn>
                                        <p:tgtEl>
                                          <p:spTgt spid="5"/>
                                        </p:tgtEl>
                                        <p:attrNameLst>
                                          <p:attrName>ppt_y</p:attrName>
                                        </p:attrNameLst>
                                      </p:cBhvr>
                                    </p:anim>
                                    <p:animRot by="21600000">
                                      <p:cBhvr>
                                        <p:cTn id="14" dur="500" fill="hold">
                                          <p:stCondLst>
                                            <p:cond delay="0"/>
                                          </p:stCondLst>
                                        </p:cTn>
                                        <p:tgtEl>
                                          <p:spTgt spid="5"/>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5000"/>
                                  </p:iterate>
                                  <p:childTnLst>
                                    <p:set>
                                      <p:cBhvr>
                                        <p:cTn id="18" dur="1" fill="hold">
                                          <p:stCondLst>
                                            <p:cond delay="0"/>
                                          </p:stCondLst>
                                        </p:cTn>
                                        <p:tgtEl>
                                          <p:spTgt spid="7"/>
                                        </p:tgtEl>
                                        <p:attrNameLst>
                                          <p:attrName>style.visibility</p:attrName>
                                        </p:attrNameLst>
                                      </p:cBhvr>
                                      <p:to>
                                        <p:strVal val="visible"/>
                                      </p:to>
                                    </p:set>
                                    <p:anim by="(-#ppt_w*2)" calcmode="lin" valueType="num">
                                      <p:cBhvr rctx="PPT">
                                        <p:cTn id="19" dur="250" autoRev="1" fill="hold">
                                          <p:stCondLst>
                                            <p:cond delay="0"/>
                                          </p:stCondLst>
                                        </p:cTn>
                                        <p:tgtEl>
                                          <p:spTgt spid="7"/>
                                        </p:tgtEl>
                                        <p:attrNameLst>
                                          <p:attrName>ppt_w</p:attrName>
                                        </p:attrNameLst>
                                      </p:cBhvr>
                                    </p:anim>
                                    <p:anim by="(#ppt_w*0.50)" calcmode="lin" valueType="num">
                                      <p:cBhvr>
                                        <p:cTn id="20" dur="250" decel="50000" autoRev="1" fill="hold">
                                          <p:stCondLst>
                                            <p:cond delay="0"/>
                                          </p:stCondLst>
                                        </p:cTn>
                                        <p:tgtEl>
                                          <p:spTgt spid="7"/>
                                        </p:tgtEl>
                                        <p:attrNameLst>
                                          <p:attrName>ppt_x</p:attrName>
                                        </p:attrNameLst>
                                      </p:cBhvr>
                                    </p:anim>
                                    <p:anim from="(-#ppt_h/2)" to="(#ppt_y)" calcmode="lin" valueType="num">
                                      <p:cBhvr>
                                        <p:cTn id="21" dur="500" fill="hold">
                                          <p:stCondLst>
                                            <p:cond delay="0"/>
                                          </p:stCondLst>
                                        </p:cTn>
                                        <p:tgtEl>
                                          <p:spTgt spid="7"/>
                                        </p:tgtEl>
                                        <p:attrNameLst>
                                          <p:attrName>ppt_y</p:attrName>
                                        </p:attrNameLst>
                                      </p:cBhvr>
                                    </p:anim>
                                    <p:animRot by="21600000">
                                      <p:cBhvr>
                                        <p:cTn id="22" dur="5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90000"/>
              </a:schemeClr>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125954" name="Segnaposto numero diapositiva 3"/>
          <p:cNvSpPr>
            <a:spLocks noGrp="1"/>
          </p:cNvSpPr>
          <p:nvPr>
            <p:ph type="sldNum" sz="quarter" idx="12"/>
          </p:nvPr>
        </p:nvSpPr>
        <p:spPr bwMode="auto">
          <a:noFill/>
          <a:ln>
            <a:miter lim="800000"/>
            <a:headEnd/>
            <a:tailEnd/>
          </a:ln>
        </p:spPr>
        <p:txBody>
          <a:bodyPr wrap="square" numCol="1" compatLnSpc="1">
            <a:prstTxWarp prst="textNoShape">
              <a:avLst/>
            </a:prstTxWarp>
          </a:bodyPr>
          <a:lstStyle/>
          <a:p>
            <a:fld id="{17FE69EB-85CF-4FFE-8559-231F34674138}" type="slidenum">
              <a:rPr lang="it-IT" smtClean="0"/>
              <a:pPr/>
              <a:t>47</a:t>
            </a:fld>
            <a:endParaRPr lang="it-IT" smtClean="0"/>
          </a:p>
        </p:txBody>
      </p:sp>
      <p:pic>
        <p:nvPicPr>
          <p:cNvPr id="1026" name="Picture 2" descr="C:\Users\Utente\Desktop\IMG-20150729-WA0000.jpg"/>
          <p:cNvPicPr>
            <a:picLocks noChangeAspect="1" noChangeArrowheads="1"/>
          </p:cNvPicPr>
          <p:nvPr/>
        </p:nvPicPr>
        <p:blipFill>
          <a:blip r:embed="rId2" cstate="print"/>
          <a:srcRect/>
          <a:stretch>
            <a:fillRect/>
          </a:stretch>
        </p:blipFill>
        <p:spPr bwMode="auto">
          <a:xfrm>
            <a:off x="0" y="692696"/>
            <a:ext cx="9144000" cy="5486399"/>
          </a:xfrm>
          <a:prstGeom prst="rect">
            <a:avLst/>
          </a:prstGeom>
          <a:noFill/>
        </p:spPr>
      </p:pic>
    </p:spTree>
  </p:cSld>
  <p:clrMapOvr>
    <a:masterClrMapping/>
  </p:clrMapOvr>
  <p:transition spd="med" advClick="0" advTm="5000">
    <p:newsfla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rotWithShape="0">
          <a:gsLst>
            <a:gs pos="0">
              <a:srgbClr val="FBEAC7"/>
            </a:gs>
            <a:gs pos="36000">
              <a:srgbClr val="FAC77D"/>
            </a:gs>
            <a:gs pos="61000">
              <a:srgbClr val="FBA97D"/>
            </a:gs>
            <a:gs pos="82001">
              <a:srgbClr val="FBD49C"/>
            </a:gs>
            <a:gs pos="100000">
              <a:srgbClr val="FEE7F2"/>
            </a:gs>
            <a:gs pos="100000">
              <a:srgbClr val="FEE7F2"/>
            </a:gs>
          </a:gsLst>
          <a:lin ang="5400000"/>
        </a:gradFill>
        <a:effectLst/>
      </p:bgPr>
    </p:bg>
    <p:spTree>
      <p:nvGrpSpPr>
        <p:cNvPr id="1" name=""/>
        <p:cNvGrpSpPr/>
        <p:nvPr/>
      </p:nvGrpSpPr>
      <p:grpSpPr>
        <a:xfrm>
          <a:off x="0" y="0"/>
          <a:ext cx="0" cy="0"/>
          <a:chOff x="0" y="0"/>
          <a:chExt cx="0" cy="0"/>
        </a:xfrm>
      </p:grpSpPr>
      <p:sp>
        <p:nvSpPr>
          <p:cNvPr id="126979" name="Segnaposto numero diapositiva 2"/>
          <p:cNvSpPr>
            <a:spLocks noGrp="1"/>
          </p:cNvSpPr>
          <p:nvPr>
            <p:ph type="sldNum" sz="quarter" idx="11"/>
          </p:nvPr>
        </p:nvSpPr>
        <p:spPr bwMode="auto">
          <a:noFill/>
          <a:ln>
            <a:miter lim="800000"/>
            <a:headEnd/>
            <a:tailEnd/>
          </a:ln>
        </p:spPr>
        <p:txBody>
          <a:bodyPr wrap="square" numCol="1" compatLnSpc="1">
            <a:prstTxWarp prst="textNoShape">
              <a:avLst/>
            </a:prstTxWarp>
          </a:bodyPr>
          <a:lstStyle/>
          <a:p>
            <a:fld id="{F937EE5E-A29C-4A96-943E-A066B76B36C7}" type="slidenum">
              <a:rPr lang="it-IT" smtClean="0"/>
              <a:pPr/>
              <a:t>48</a:t>
            </a:fld>
            <a:endParaRPr lang="it-IT" smtClean="0"/>
          </a:p>
        </p:txBody>
      </p:sp>
      <p:sp>
        <p:nvSpPr>
          <p:cNvPr id="126980" name="CasellaDiTesto 3"/>
          <p:cNvSpPr txBox="1">
            <a:spLocks noChangeArrowheads="1"/>
          </p:cNvSpPr>
          <p:nvPr/>
        </p:nvSpPr>
        <p:spPr bwMode="auto">
          <a:xfrm>
            <a:off x="1547813" y="1052513"/>
            <a:ext cx="6408737" cy="4248150"/>
          </a:xfrm>
          <a:prstGeom prst="rect">
            <a:avLst/>
          </a:prstGeom>
          <a:noFill/>
          <a:ln w="9525">
            <a:noFill/>
            <a:miter lim="800000"/>
            <a:headEnd/>
            <a:tailEnd/>
          </a:ln>
        </p:spPr>
        <p:txBody>
          <a:bodyPr>
            <a:spAutoFit/>
          </a:bodyPr>
          <a:lstStyle/>
          <a:p>
            <a:pPr algn="ctr"/>
            <a:r>
              <a:rPr lang="it-IT" sz="5400">
                <a:latin typeface="Blackadder ITC" pitchFamily="82" charset="0"/>
              </a:rPr>
              <a:t>Si ringrazia per la gentile concessione</a:t>
            </a:r>
          </a:p>
          <a:p>
            <a:pPr algn="ctr"/>
            <a:r>
              <a:rPr lang="it-IT" sz="5400">
                <a:latin typeface="Blackadder ITC" pitchFamily="82" charset="0"/>
              </a:rPr>
              <a:t> della musica andina, l’autore: </a:t>
            </a:r>
          </a:p>
          <a:p>
            <a:pPr algn="ctr"/>
            <a:r>
              <a:rPr lang="it-IT" sz="5400">
                <a:latin typeface="Blackadder ITC" pitchFamily="82" charset="0"/>
              </a:rPr>
              <a:t>Cecil Gonzalez</a:t>
            </a:r>
          </a:p>
        </p:txBody>
      </p:sp>
    </p:spTree>
  </p:cSld>
  <p:clrMapOvr>
    <a:masterClrMapping/>
  </p:clrMapOvr>
  <p:transition spd="med" advClick="0" advTm="7000">
    <p:newsflash/>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arta">
  <a:themeElements>
    <a:clrScheme name="Carta">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Carta">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arta">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Carta">
  <a:themeElements>
    <a:clrScheme name="Carta">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Carta">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arta">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5.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1621</TotalTime>
  <Words>2277</Words>
  <Application>Microsoft Office PowerPoint</Application>
  <PresentationFormat>Presentazione su schermo (4:3)</PresentationFormat>
  <Paragraphs>251</Paragraphs>
  <Slides>48</Slides>
  <Notes>20</Notes>
  <HiddenSlides>0</HiddenSlides>
  <MMClips>1</MMClips>
  <ScaleCrop>false</ScaleCrop>
  <HeadingPairs>
    <vt:vector size="4" baseType="variant">
      <vt:variant>
        <vt:lpstr>Tema</vt:lpstr>
      </vt:variant>
      <vt:variant>
        <vt:i4>4</vt:i4>
      </vt:variant>
      <vt:variant>
        <vt:lpstr>Titoli diapositive</vt:lpstr>
      </vt:variant>
      <vt:variant>
        <vt:i4>48</vt:i4>
      </vt:variant>
    </vt:vector>
  </HeadingPairs>
  <TitlesOfParts>
    <vt:vector size="52" baseType="lpstr">
      <vt:lpstr>Carta</vt:lpstr>
      <vt:lpstr>Tema di Office</vt:lpstr>
      <vt:lpstr>1_Tema di Office</vt:lpstr>
      <vt:lpstr>1_Carta</vt:lpstr>
      <vt:lpstr>Diapositiva 1</vt:lpstr>
      <vt:lpstr>Diapositiva 2</vt:lpstr>
      <vt:lpstr>Diapositiva 3</vt:lpstr>
      <vt:lpstr>Diapositiva 4</vt:lpstr>
      <vt:lpstr>Diapositiva 5</vt:lpstr>
      <vt:lpstr>  LA BIODIVERSITA’ :  GARANZIA  DI  SALUTE </vt:lpstr>
      <vt:lpstr>Diapositiva 7</vt:lpstr>
      <vt:lpstr>Diapositiva 8</vt:lpstr>
      <vt:lpstr>Diapositiva 9</vt:lpstr>
      <vt:lpstr>Diapositiva 10</vt:lpstr>
      <vt:lpstr>Per quanto riguarda il clima, la quinoa si è adattata a climi diversi; dal deserto caldo e secco alla costa, dal freddo  secco degli altipiani al clima temperato e piovoso delle valli andine. La temperatura ideale  è di 15-20 °C. La raccolta è effettuata quando le piante hanno raggiunto la maturità. Questo lavoro deve essere fatto il mattino presto approfittando dell’umidità della notte, per ridurre al minimo le perdite dei semi che si avrebbero con le piante completamente asciutte. Dopo il raccolto seguirà l’essiccazione della pianta e la trebbiatura.</vt:lpstr>
      <vt:lpstr>LAVORAZIONE</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Insalata di quinoa con pomodoro e  caprino.  </vt:lpstr>
      <vt:lpstr>Diapositiva 24</vt:lpstr>
      <vt:lpstr>Diapositiva 25</vt:lpstr>
      <vt:lpstr>Diapositiva 26</vt:lpstr>
      <vt:lpstr>Diapositiva 27</vt:lpstr>
      <vt:lpstr>Colazione con la quinoa. </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PC5</dc:creator>
  <cp:lastModifiedBy>CLAUDIO-HP</cp:lastModifiedBy>
  <cp:revision>193</cp:revision>
  <dcterms:created xsi:type="dcterms:W3CDTF">2015-01-03T10:31:35Z</dcterms:created>
  <dcterms:modified xsi:type="dcterms:W3CDTF">2015-07-30T05:44:21Z</dcterms:modified>
</cp:coreProperties>
</file>